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1" r:id="rId3"/>
    <p:sldId id="266" r:id="rId4"/>
    <p:sldId id="267" r:id="rId5"/>
    <p:sldId id="262" r:id="rId6"/>
    <p:sldId id="268" r:id="rId7"/>
    <p:sldId id="25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402" autoAdjust="0"/>
  </p:normalViewPr>
  <p:slideViewPr>
    <p:cSldViewPr>
      <p:cViewPr varScale="1">
        <p:scale>
          <a:sx n="56" d="100"/>
          <a:sy n="56" d="100"/>
        </p:scale>
        <p:origin x="-17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5367-DC6E-47C1-84F3-8D331D72ED88}" type="datetimeFigureOut">
              <a:rPr lang="es-ES" smtClean="0"/>
              <a:t>08/04/2019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CB04-2CAE-44EC-A4D2-B7BECE146A07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5367-DC6E-47C1-84F3-8D331D72ED88}" type="datetimeFigureOut">
              <a:rPr lang="es-ES" smtClean="0"/>
              <a:t>08/04/2019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CB04-2CAE-44EC-A4D2-B7BECE146A0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5367-DC6E-47C1-84F3-8D331D72ED88}" type="datetimeFigureOut">
              <a:rPr lang="es-ES" smtClean="0"/>
              <a:t>08/04/2019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CB04-2CAE-44EC-A4D2-B7BECE146A0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5367-DC6E-47C1-84F3-8D331D72ED88}" type="datetimeFigureOut">
              <a:rPr lang="es-ES" smtClean="0"/>
              <a:t>08/04/2019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CB04-2CAE-44EC-A4D2-B7BECE146A0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5367-DC6E-47C1-84F3-8D331D72ED88}" type="datetimeFigureOut">
              <a:rPr lang="es-ES" smtClean="0"/>
              <a:t>08/04/2019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CB04-2CAE-44EC-A4D2-B7BECE146A0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5367-DC6E-47C1-84F3-8D331D72ED88}" type="datetimeFigureOut">
              <a:rPr lang="es-ES" smtClean="0"/>
              <a:t>08/04/2019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CB04-2CAE-44EC-A4D2-B7BECE146A0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5367-DC6E-47C1-84F3-8D331D72ED88}" type="datetimeFigureOut">
              <a:rPr lang="es-ES" smtClean="0"/>
              <a:t>08/04/2019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CB04-2CAE-44EC-A4D2-B7BECE146A07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5367-DC6E-47C1-84F3-8D331D72ED88}" type="datetimeFigureOut">
              <a:rPr lang="es-ES" smtClean="0"/>
              <a:t>08/04/2019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CB04-2CAE-44EC-A4D2-B7BECE146A0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5367-DC6E-47C1-84F3-8D331D72ED88}" type="datetimeFigureOut">
              <a:rPr lang="es-ES" smtClean="0"/>
              <a:t>08/04/2019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CB04-2CAE-44EC-A4D2-B7BECE146A0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5367-DC6E-47C1-84F3-8D331D72ED88}" type="datetimeFigureOut">
              <a:rPr lang="es-ES" smtClean="0"/>
              <a:t>08/04/2019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CB04-2CAE-44EC-A4D2-B7BECE146A0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5367-DC6E-47C1-84F3-8D331D72ED88}" type="datetimeFigureOut">
              <a:rPr lang="es-ES" smtClean="0"/>
              <a:t>08/04/2019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CB04-2CAE-44EC-A4D2-B7BECE146A07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C05367-DC6E-47C1-84F3-8D331D72ED88}" type="datetimeFigureOut">
              <a:rPr lang="es-ES" smtClean="0"/>
              <a:t>08/04/2019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A3CB04-2CAE-44EC-A4D2-B7BECE146A0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6" descr="Resultado de imagen de IES ALPAJ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pitchFamily="34" charset="0"/>
            </a:endParaRPr>
          </a:p>
        </p:txBody>
      </p:sp>
      <p:sp>
        <p:nvSpPr>
          <p:cNvPr id="4099" name="AutoShape 9" descr="Resultado de imagen de SAGRADA FAMILIA DE BURGOS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pitchFamily="34" charset="0"/>
            </a:endParaRPr>
          </a:p>
        </p:txBody>
      </p:sp>
      <p:sp>
        <p:nvSpPr>
          <p:cNvPr id="4100" name="AutoShape 11" descr="Resultado de imagen de SAGRADA FAMILIA DE BURGOS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pitchFamily="34" charset="0"/>
            </a:endParaRPr>
          </a:p>
        </p:txBody>
      </p:sp>
      <p:pic>
        <p:nvPicPr>
          <p:cNvPr id="4101" name="Picture 10" descr="Resultado de imagen de drapeaux etats uni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" r="10300"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texte 8">
            <a:extLst>
              <a:ext uri="{FF2B5EF4-FFF2-40B4-BE49-F238E27FC236}">
                <a16:creationId xmlns="" xmlns:a16="http://schemas.microsoft.com/office/drawing/2014/main" id="{F156675F-C771-40DE-9A30-40A0E689E6BE}"/>
              </a:ext>
            </a:extLst>
          </p:cNvPr>
          <p:cNvSpPr txBox="1">
            <a:spLocks/>
          </p:cNvSpPr>
          <p:nvPr/>
        </p:nvSpPr>
        <p:spPr bwMode="auto">
          <a:xfrm>
            <a:off x="-127177" y="32640"/>
            <a:ext cx="9144000" cy="264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z="36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s-ES" sz="36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s-ES" sz="4400" b="1" kern="0" dirty="0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IES CARLOS III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s-ES" sz="4400" b="1" kern="0" dirty="0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De Toledo</a:t>
            </a:r>
            <a:endParaRPr lang="es-ES" sz="4000" b="1" kern="0" dirty="0">
              <a:solidFill>
                <a:srgbClr val="002060"/>
              </a:solidFill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4103" name="CuadroTexto 5"/>
          <p:cNvSpPr txBox="1">
            <a:spLocks noChangeArrowheads="1"/>
          </p:cNvSpPr>
          <p:nvPr/>
        </p:nvSpPr>
        <p:spPr bwMode="auto">
          <a:xfrm>
            <a:off x="1619250" y="312738"/>
            <a:ext cx="6265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es-ES" b="1">
                <a:solidFill>
                  <a:srgbClr val="002060"/>
                </a:solidFill>
                <a:latin typeface="Trebuchet MS" pitchFamily="34" charset="0"/>
              </a:rPr>
              <a:t>Programa de Intercambio Escolar</a:t>
            </a:r>
          </a:p>
        </p:txBody>
      </p:sp>
      <p:sp>
        <p:nvSpPr>
          <p:cNvPr id="4104" name="CuadroTexto 6"/>
          <p:cNvSpPr txBox="1">
            <a:spLocks noChangeArrowheads="1"/>
          </p:cNvSpPr>
          <p:nvPr/>
        </p:nvSpPr>
        <p:spPr bwMode="auto">
          <a:xfrm>
            <a:off x="0" y="5165725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es-ES" sz="2800" b="1">
                <a:solidFill>
                  <a:srgbClr val="002060"/>
                </a:solidFill>
                <a:latin typeface="Trebuchet MS" pitchFamily="34" charset="0"/>
              </a:rPr>
              <a:t>del 13 al 29 de septiembre 2019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es-ES" sz="2800">
                <a:solidFill>
                  <a:srgbClr val="002060"/>
                </a:solidFill>
                <a:latin typeface="Trebuchet MS" pitchFamily="34" charset="0"/>
              </a:rPr>
              <a:t>17 días / 15 noches</a:t>
            </a:r>
            <a:endParaRPr lang="es-ES" altLang="es-ES" sz="1800">
              <a:latin typeface="Arial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8B44C866-9A6D-4AE8-8600-F256EA049A45}"/>
              </a:ext>
            </a:extLst>
          </p:cNvPr>
          <p:cNvSpPr txBox="1"/>
          <p:nvPr/>
        </p:nvSpPr>
        <p:spPr>
          <a:xfrm>
            <a:off x="0" y="2947988"/>
            <a:ext cx="9144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000000"/>
              </a:buClr>
              <a:defRPr/>
            </a:pPr>
            <a:r>
              <a:rPr lang="es-ES" sz="2400" kern="0" dirty="0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Exchange </a:t>
            </a:r>
            <a:r>
              <a:rPr lang="es-ES" sz="2400" kern="0" dirty="0" err="1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with</a:t>
            </a:r>
            <a:r>
              <a:rPr lang="es-ES" sz="2400" kern="0" dirty="0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916AD063-695F-43B0-8AF4-D823D53FFD28}"/>
              </a:ext>
            </a:extLst>
          </p:cNvPr>
          <p:cNvSpPr txBox="1"/>
          <p:nvPr/>
        </p:nvSpPr>
        <p:spPr>
          <a:xfrm>
            <a:off x="0" y="3497263"/>
            <a:ext cx="9144000" cy="1581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000000"/>
              </a:buClr>
              <a:defRPr/>
            </a:pPr>
            <a:r>
              <a:rPr lang="es-ES" sz="4400" b="1" kern="0" dirty="0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 SEVN HILLS High </a:t>
            </a:r>
            <a:r>
              <a:rPr lang="es-ES" sz="4400" b="1" kern="0" dirty="0" err="1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School</a:t>
            </a:r>
            <a:endParaRPr lang="es-ES" sz="4400" b="1" kern="0" dirty="0">
              <a:solidFill>
                <a:srgbClr val="002060"/>
              </a:solidFill>
              <a:latin typeface="Trebuchet MS" panose="020B0603020202020204" pitchFamily="34" charset="0"/>
              <a:cs typeface="Times New Roman"/>
            </a:endParaRPr>
          </a:p>
          <a:p>
            <a:pPr algn="ctr" eaLnBrk="1" hangingPunct="1">
              <a:spcBef>
                <a:spcPct val="20000"/>
              </a:spcBef>
              <a:buClr>
                <a:srgbClr val="000000"/>
              </a:buClr>
              <a:defRPr/>
            </a:pPr>
            <a:r>
              <a:rPr lang="es-ES" sz="4400" b="1" kern="0" dirty="0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Cincinnati, OHIO</a:t>
            </a:r>
          </a:p>
        </p:txBody>
      </p:sp>
    </p:spTree>
    <p:extLst>
      <p:ext uri="{BB962C8B-B14F-4D97-AF65-F5344CB8AC3E}">
        <p14:creationId xmlns:p14="http://schemas.microsoft.com/office/powerpoint/2010/main" val="17929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Marcador de contenido 2">
            <a:extLst>
              <a:ext uri="{FF2B5EF4-FFF2-40B4-BE49-F238E27FC236}">
                <a16:creationId xmlns="" xmlns:a16="http://schemas.microsoft.com/office/drawing/2014/main" id="{0418BFE4-1345-4900-AC7D-46EF3999CAF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61938" y="1319213"/>
            <a:ext cx="9144000" cy="478790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2060"/>
              </a:buClr>
              <a:tabLst>
                <a:tab pos="228600" algn="l"/>
              </a:tabLst>
              <a:defRPr/>
            </a:pPr>
            <a:r>
              <a:rPr lang="es-ES" altLang="es-E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Salida del grupo para volar a EE.UU.</a:t>
            </a:r>
          </a:p>
          <a:p>
            <a:pPr>
              <a:buClr>
                <a:srgbClr val="002060"/>
              </a:buClr>
              <a:tabLst>
                <a:tab pos="228600" algn="l"/>
              </a:tabLst>
              <a:defRPr/>
            </a:pPr>
            <a:endParaRPr lang="es-ES" altLang="es-ES" sz="20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buClr>
                <a:srgbClr val="002060"/>
              </a:buClr>
              <a:tabLst>
                <a:tab pos="228600" algn="l"/>
              </a:tabLst>
              <a:defRPr/>
            </a:pPr>
            <a:r>
              <a:rPr lang="es-ES" altLang="es-E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Llegada del grupo en el aeropuerto de Cincinnati.</a:t>
            </a:r>
          </a:p>
          <a:p>
            <a:pPr marL="0" indent="0">
              <a:buClr>
                <a:srgbClr val="002060"/>
              </a:buClr>
              <a:buFontTx/>
              <a:buNone/>
              <a:tabLst>
                <a:tab pos="228600" algn="l"/>
              </a:tabLst>
              <a:defRPr/>
            </a:pPr>
            <a:endParaRPr lang="es-ES" altLang="es-ES" sz="20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buClr>
                <a:srgbClr val="002060"/>
              </a:buClr>
              <a:tabLst>
                <a:tab pos="228600" algn="l"/>
              </a:tabLst>
              <a:defRPr/>
            </a:pPr>
            <a:r>
              <a:rPr lang="es-ES" altLang="es-E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 Recogida en autobús privado y traslado al colegio americano en Cincinnati, en el Estado de Ohio (50 km/30 min).</a:t>
            </a:r>
          </a:p>
          <a:p>
            <a:pPr marL="0" indent="0">
              <a:buClr>
                <a:srgbClr val="002060"/>
              </a:buClr>
              <a:buFontTx/>
              <a:buNone/>
              <a:tabLst>
                <a:tab pos="228600" algn="l"/>
              </a:tabLst>
              <a:defRPr/>
            </a:pPr>
            <a:endParaRPr lang="es-ES" altLang="es-ES" sz="20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buClr>
                <a:srgbClr val="002060"/>
              </a:buClr>
              <a:tabLst>
                <a:tab pos="228600" algn="l"/>
              </a:tabLst>
              <a:defRPr/>
            </a:pPr>
            <a:r>
              <a:rPr lang="es-ES" altLang="es-E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Distribución de los alumnos con las familias americanas y alojamiento</a:t>
            </a:r>
            <a:endParaRPr lang="es-ES_tradnl" altLang="es-ES" dirty="0">
              <a:solidFill>
                <a:srgbClr val="00206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tabLst>
                <a:tab pos="228600" algn="l"/>
              </a:tabLst>
              <a:defRPr/>
            </a:pPr>
            <a:endParaRPr lang="es-ES" altLang="es-E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315" name="AutoShape 2" descr="data:image/jpeg;base64,/9j/4AAQSkZJRgABAQAAAQABAAD/2wCEAAkGBxQTEhUUExQWFhQXGRwXFxYVGRwcHxcdHCIcHx0hHSAdHCghHCQlHhwfIjEiJSksMC4vIR8zODMvNygtLiwBCgoKDg0OGxAQGiwlICUuLCwsMDAsLCwvLCwuLCwsLi4tLCwsLCwsLSwsLCwrLC0sLDQsLCwsLCwsLCwsLCwsLP/AABEIAKAAigMBIgACEQEDEQH/xAAcAAACAgMBAQAAAAAAAAAAAAAABwUGAQQIAwL/xABBEAACAQIEBAQEAwQJAwUBAAABAgMEEQAFEiEGBzFBEyJRYRQycYFCkbEjUqHBCBVDU2JygqLRFyQ0Y4PC8PEW/8QAGgEAAgMBAQAAAAAAAAAAAAAAAQIAAwQFBv/EACkRAAICAQMDAwMFAAAAAAAAAAABAhEDEiExBBNBIlFhcbHhFIGRocH/2gAMAwEAAhEDEQA/AHjgwYMQgYMGMXxCBfBfFA5m8ffAhKenUSVkttC9dAJsCQOpJ2C98Vqj5c5rVL41VmckMp3CLqbT9dLqF+gG2LY4ttUnSBYyeLeJ6eghM1Q1h0VV+Zz6KP8A6PXFFg5i5nUDXS5Q5i/C0jkah6jZR+V8QPBfC88ubvFmUjTmjQMniMWDajdCL9u9j3t6Ydj1CKQGZQSCQCQNh1/LDyUMe1WybsVU/NmqRvh5MsdKt7LEpc2djsOqg2+hP1GN/wD6d1NaPEzSulLHfwKc6Y09t76vy/PEHnHE9NDn9RPVMSKWDRCo3Je1yF7AnUfzxIV3PCmXaOCRzqtckKNPlu3Qm+7C1vw++LdE9u3GgfU08x5XVNADUZZWyBkBYxyEDUB13FlO3Zh98bnDXHObV8AFNRRhhdWqZHIjJH7q23PrYkYheJOY6ZpHBSRg06zThagyMABECDfULDcdR7W98MEcdZdTkUySr5DFEqx+YXfYBdPW2xNul8Sfcr1xtgXwQh4Yz6Q6nzOKM/uolwP9uNV+MMwyuVI80RJqdzpFVF1X6i2/02wyqPNYpSwjcMVYoQDvdbavrbUAT64onMjjKhaOSgKtVTSDR4UA1FW7G/Zgd9t8VQm5vS4r+KGqhhUdSkiLJGwZGAZWG4IO4Ix7YRvB3C2fpAsUc4pYRchZNJIubnYKSOt7XxPScP8AEMPnSvinI/s3UAH81/ngSwRTrUiWNTGcLDhjmi3xHweZQ/DVAIUN+Fielwflv2NyDhnXxVOEochszgwYwcKQ1c0zCOnieWVgsaDUzHsMKb/qdXZhOYMrplAHWWXew/ebsl/Tc4+P6QWfjRDRxuLsxkmAO6hbaAw7bkn/AE4Z3CuQw0dNHFAoC2BLDq5tux9b40qMccFOStvgXlig4Py2qi4gQ5kt55Edkc2IYgWBQj0AI7Ww7a6tjhUNIwRSyoC3TUx0qPuSMLnnRn6UopXQj4qKXxYtrgCxVtW9wGB+9sKDOuO6yqSWOWQFJihdANrpYAr+7ewuBti5YJ9RUuAXRd+O+O5KLOKh6YRuTFHE+q5HluSNj13theZ5xbVVaqk0rMi20qe1gR16k6SQTffviEY73798Yx0cfTwgltuK2z7eUk3JJJ6km5OPm+MYMaAGb49KeoZGV0Yoym6spIKn1BHTHlgxCFjyviuWnppoYhplna8tRc6yn7g9NyTe/c4s/APMSHL6dYlo1ednIaUHT5SdrkBmYj0AHbC1vj6Q4on08JKmg2dmZbVCWJJACAwvYggj7HcffGzbFU5XzBsuh0urhbr5SCBbsLIgFvS23qeuLXjz8o02i0WPPbII5aA1On9rAV83cozBSPzYH7YoeX83auOKNNm0Iq6j1NgBc/XFr5y8Xxyxf1bTftZpXQPoNwtmBC3HViQNuwxIZdygpxFGJCTIEUOQdtVhe33x0cMoQxpZv2EfOwzzhTc0+NKgVCZbQXE0lg8g6gt0Vf3dty3bDXL29sc9TcWQRcRvVlg9Pr8PWu9hpClh62Pp2vjL00NUm6uhmy5UHJOk8G08krzsLtKrWAY+gN72Pre+PM8VTZLE9JWgzBEvSTqdPir00EkNpdet977fe88R8UwUtIaourIR+zIJIdiDpF1Btf1ttjl7iPiGatk8SdyzAaRf0HS9rAn3AF8aOnxzzv18Ct0aVfWPK5eR2diTu5udyT9Bue1h1xrYMZAx10kkkuBDAGJHI8knq5BFTxNI/cL0X3Y9FH1xYuXXAMuZOTcx0yG0klr39VT3t36DbDL4k40pMmj+Cy6JXn6EDcKx2u5G7v8A4f0xly9TT0Q3f2CkRGSclVRfEzCpCAblIyAB9ZG/QD74m4qThqm8panYjuzGQ/zxFZPy6rcydajN55FXqsA629LfLGPYAnDFyrgPL6cAR0sVx+J11E/dr45+XLv6pNv44HS+CrBuG5vL/wBoCdv3D+e2Nav5QZdVKXo5zGexjYSp9wTf/cMMOXh2lcWamhI941/4xXMy5X0TnXAHpJR0kpmK2+3Q4qjmriTQaE7xNymr6UFkUVEY/FF1A90O/wCV8VzhXheor5vCp13G7s2yoPVj/LDWz/M83oqeoj8VK2IKUadVIlguOrqNxYb3Nx3vjd5B5nSilNOjAVWpnkU7Fx+Er6gLb6G+N36jJHE5c/Ilbmcl5Z5lBEqR5s0SjoiRllX6anHf2xjMuWWZTjTLm7Oh6jQwB+oVwD98NlcZxz/1E7seigcCcr6fL3ErMZ5xe0jKFCX28q3Nja4uScX22PrBiuc5TdyChP8APrimSJY6KEkeMpaUjqVvYKP8xvf7YtXCvLyjp6VI5KeOSQqPFZ1DEsRv16AdBijf0gqPRNR1IsfmQj10FWX9SPyxcavmjQGmZ46pElKEqrKWKvbYFdr2ONTUu1HQubsXyInjoxx1lRDTxPBCr2MLMbFl/FboL9hvYWxW8e1bUGR2ka2pyWa2wudzjxx2ccdMUithid4M4cevq46dNgd3f9xB8x/kPc4ghh+cg8oWKjmrH2MjFQfSOPr/ALtX5Yq6nL28ba58BStmzzK4mjyijjoqMBJmSyW6xJ0L/Unp73PbCLyrOJadzJCwWTtIQGZb9SCb2PvjZ4wz1q2smqCdnbyD0QbKPy/U48chzVaeTxDBFMw+UTXKg+tgbH74TBh7ePi2yNnrUcV1rm7VlQT7SsP4A2xIZTzCzGAjTVSMB+GU6wfrq3/jhkcLcVU2dBqCspYonZT4Tx+oH4bi6kdRuQcKDiLKHpKmWnfdo2K36ah2P3FjgY3CdwnGmgvYfnLnmmlcwgqFENQfksfLL9L/ACt/h39vTDJtjk/gjg6pzCT9gCiIw1Tm+lD12t1bvYe3THU1DEYoUV5DIUUBpHsC1huxtsL45vV4oQnUWNFsj+IeHVqLOrtDUIP2c6fMvs376Hup2+++EnxFlwSZn2pM2gYMqRBtFZf5XhA3DNuCouDvfrs08x4yMocUOgolxLWTG0ENutj/AGrD0Fh6nC/z3iSWLTJRo8ktQ3gjM6gW1n0gQ7Ig3ttbr825J6fVdIjLhwhzElmq1oKykanqSuoea4by6txby3W56n0ww8IvlsVirKOqYu71Ympp2lN2SoU6hv2DKALfTD0xVnioy2CuDODBgxSE531nPc80uT8PGWsoP9lGf4azufr7YsnPRKenpIYIY4Y2Zr2VUDaF9PxdbbjERlM0WTZ9OJjogkDFGt8ochl6dr3X7Y2eb/HlHVUop4C8jFg4kUWQaTuCWF2/0/njpU3lgor01sJ4E0cYwHBjrCBh/Cq+H4VBGxeDQP8A3SQf4E4QOHLxJUBuG6GEMA0hiUKTubE7gdSAcY+rjen6hiLHhfI3raqOni2ZzYseiqPmb3sO3fph11nI6jaMCOaZJQPnNmBPuu35AjFX5S5Q9FnclPOLSLE4U9mF1II+ow/cZOr6mamlB7DRSoU3AfKZ6KtWpmnSQRXMYQEEkgi7XOwAJ236+2Iri7K8tlzeSatrIliGgeChuzlRY6yPkF+3X6YvvNbNJIMukMT6JJCsIa9ius2JHe4BP064oE1LBltVHRQrSwP4SyvXVil9Z7hAdh0Pf1G2KoZJz9be/AaL1Pxrl9JDHHSlZiw0wU9KAxY9hYfKL9ScUzizPybf1k2pzbwsppmJuT8vxDjc7/ht9jiF4snlqswE2TQylhF4clRCmlZGN9ViRpG1hqvf8satBywrkYT1FRDSENrEkkl3BG9+u5++HhixpapPn+fwBtlm4YrRV1dH8aqNTzI/wsCgrFTzRMQ0bJ0ZrC4ZvsN8WHnDX0vwLxmeJZ4yssKXBbUhBtYbi4uMUN6bKYARVZlPWHxDKY4BpXxD1ba5B99QxrjmDl9Mf+yyqPV/e1DAtf3FmP8AuxO05STin9kSzUpswmlNQaKknkR54qqFghtHIhBe5G1m3Gx9MPXgviVK+mEyoUYMUkRuqOvUe+Fpwln2ZZ00iCsipI0sGSJLuVP7tz07ar7YanC3D0VDTrBDcqCWLMbs7Hcsx9TivqWuGqYYkxgwYMZBhA1FIK3ihkmAeNH+VuhWNQQPpqOPn+kGjCopxqHhiM6I7ja53IULsDYDcnp2xvceE5VnkVfpLQzbtb6BXA9wLMB3xpc3uI48xhjelSZ4YGPiTabRgvYAbi5bb1sL732OOnib7kJLiqE8MU2DGTjGOqIAxZaHhudqF8xv+zhkVFBvdrEXI32Ckgfc+mK0MdKctMsjqMhjgYeSVJEa3qWYE/UHfGXq8vbin8hirJ6ny6GtajzBDaRF1Blt50dTqRvUXN/YjFlwleVHFBoZ5MprDpKyEQu3QMfw/RvmX6kemHUMcbNBxlXjwWIUHMinmmr2SeiqamlEIWnFPsBIerk9Ae297ADbfFQg4vzLS0L0kdUKYEFpYvFMQUfiZdrgdcOfmRmjUuW1MqGz6NCEfhLeW/2vfCpznOqqCgjhpJEhgjo4JXsPPN4xZWN+nUG/6404HqivSvYVmvPnOb1SyItUEdYFqI4KddPixN1MZG91HYe+Klwlw3PmtSY1e5A1PLKS2kdr9ySe31xJ0FXIKCnrYTafL5vCJ9YpDqS/sGLr9Di4ZdWMS2bZQoLkD46g9e5ZLeu5Fh79bjGjU4JpJfn8+AcmlByqSlp6mau1yMpMdOlPclydkaw33Y2sdhY3xo5fyYrmEbuYlDEa0LnUq337Wva+2HTwfxbT5hF4kLeYfPEx8yH3Hp79MS+aVywRSTObJGjOx9lFz+mMr6vNFuL5G0oVvHnDAyw0+Y5dGE+Hss6Jf9pGbAlvX0J9we2GhlGZJUQxzRm6SKGU/X/jGqubxGlSecrFHIgYiRhYBhexPQ7G22Knyrr4y9dTU5DUsM14GHQCQamUH0DXtimTco78oIw8GDBikItefbgZZa25mQA+nU/843cjy2KryOBEjQ/sQUVlBAkAIvvte99/fEzzA4dNfQy06kBzZkJ6alNxf2PTCn4H49OUQTUVbDIJY2LRJYb6rkqT2BbfUL9T6Y147niSjymLwxUVNO6MUkVkddmVgQQfcHcY8jhp5Zy8qs3SSvkaOB5pAyJp2ZSfM579On72+NGs5N5gJHEaxsgLaGLgEgEhbjsSLG3vjqR6rHw3uJTF2MdF8gavXlhT+7mdfsQr/wDyOFfmPLCopqF6uplSLR0hsWYkmwBI2BP3w1uReVmHLA7dZ5GlH+WwVfzC3++M3WZYTxbPyGK3Kr/SGyqFTT1A2nclGA6Oqi9z7i9vv7DEPw9xpm09LN4c8arRw62d1uzjew1G9zt+mNXnpnHjZl4YPlp0EY/zHzN+oH2x6cKUZGU+GNnzCsjp1t3jQjV9r6vywFFLBHVu/AfJbp+Ds0zCgVpMx1eMgc07xALfYgawbj62xU8gyz41Ep3RJavLzJGadn0CohJOwcdDG97bEWth+18y01NI52SGJm+iopP6DHPeY8GVVLRQZsjsJy3jSgdYw5uhH5+YH1xRhyarT29iNF2//mYaaSCDwjDBmFO1LKjMGKTgFkJI2LdRf1AxE8P5FIaJ5KUCDNMud4m0C3jovms46MGXpfqR77U/ijmRVVoptaojU7iUMl/M69DudvoMMdOIY6aup8y3FLmMASXSCdMydNhuSfltbrfDThkhH1cv/PwS0VDjBHaSkzahYxfFaUcpt4c4Olr27HuCOx9cPSfRHSEVsiMujTM7AKrX8puOgBJwpsplhqKmvywXSKqJqKUsLGOUC5spNxupNtjYHF8yumjzXL0iq1OqN9E8aki0sRsQbb2OzD2IxVnvZPx9goWvMPh3KovBWlm1TGVFFOspkGhiLjqdH2th4ZTl0dPEscMaxoBsqCwHr9/fC/5w5bBDlkaIixRLPEpMagFEublbDY/rhg5PNG0ETRPrjKLoe99Qtsb98V5JXBbhXJu4MGDFATFsUzmhwYMxpSEAFRHdomPf1Qn0b9bHF0xg4aEnB6kBig5acyEjUUOYN4MsXkR5Li4GwV7/ACsOl+h2wwa3jGhiXU9XCB7OD/AG+McR8HUdb/5ECs1rBxs4/wBQ3xBUnKPK0YN4DNbs8jEfcXti6UsUnqdr6E3Kjm1dJxFUpT06tHl8LBpZW21n0A7G17L73PYYbdTLHSUzNYLFBGTb0VFv+gxsUdHHEgSJFRB0VQAB9hiC5i5XNU5fPDT28RwBY/iANyoPYkC2Ec1JqPCIcrZlWtNLJM/zSMzn/Ub/AMOmGTw3xXRRz5f4khWCip2O6Ndp5LhrKBvYd8LfM6CWBzHNG8bjqrgg/wAeo/PEpwnW1glWCikZZJWAAW259SSLgAAk+18dnLCM8ez4K09x6V3MzKaiNoJJnVJBpbVG6gjuCStrEbffH3xZx/SeA8NMq1ryRMfCj3RY7eZpD0VQO3XGjScL54E8+YQP/wCnLFrH0vpwr+O8ir6OSR5UWKOosrmm2ifvYgdL9bHbHOxYccpVf9jtspLHF84VqvisrrKBt5Igaun9fJvIo+wJ+5xQmxuZTmL08qTREB0NwSL9iDcdwQSLY62XHqjt4K0SUnElmgeGnggeBlcPECGcrb5iTvfDqpeIUimp8xT/AMPMAsdRb+ynXyq5/LQfoDhc8pw0kkqRZfDVS7OJJm0rCOlj5Gvc9B7HFxfgfMzBPR6KZaeqlEp0ux+GOoFtAI81wMc7qNGrS9qHVjNzquphDJ8RJF4Wk6w7La30JxWeTdLJHl9mBWNppHgDbERE+Xrvubn742sg5ZZdTaWECySL+OXzG/rY7DFyAxhckk4oYzgwYMVhDBgwYhAwYMGIQMGDGCcQh41boqs0ltKgsS3QAbk7+2FJygi+MzCuzIjYsUj9tW/56Qv543+Z+dy1cy5PRD9rKL1DnYImxt77bn2sO+0tlea5bktMlK1SmpLlwPMzMfmJVb2+nsMaYpxxuuX9hXyX3GrmeXxzxNFKgeNxZlbvhfSc6qG9o4qmW3dIx/Nr4+qLnVlzmziaLt50vb66ScV9nJykG0Vms5GN8SpinX4YuCyuDrVe4BGzG3Q7dr4WnGXDUuX1LQSbjrG/Z0N7EfoR646pybPKeqTXTypKvfQb2+o6j74i+OeEYsyp2ifyuN4pLXKN/MHoRjTi6zJGVT4FcUQfJCujkyyMKqq8bNHJpABJG6k+pKkbn3wwcc4cA51LkuYvT1Y0RuQkt+in8Eg9V9T6H2x0ZHIGAIIIO4I74p6mGmdrh8DJ7H3gwYMZwhgwYMQgYMGDEIGDBgxCBgwYMQgl+eGSBaukq9bRJIRTzSJe6C+zbHfylh9hiP5g8K5Zl1A6RFXq30aTIwL2vuQBsosPTDc4y4cSvpmp5GKhiCHABKkG+wOIzh3lxQUlisIkk/vJvOxPrvsPsMaoZ6irb29haKDw7zY8Klhhgy+eYxxqjMpsCwFjbSjYjeWvEFHA9TFmUZR6mXXeeO6WN9jqFwbk72th+qoAsBYegxqZrlkNQhjmjWRDsQ4v/wDn1wO/Cn6efkNMQmZ5Yf61c5ArAwpqkaNv2ZbrpXsQdhpJsT6Wvi5ZVzlg+Fc1MbJVxnQYFB/aN0Gnby79QenvjXqMtrcjdxl8XxNLUN5YzfVDK2wuRuy7Dr/DqZzgvgAxzGurys1bIdfQaYj/AIR3IG1+38cWzlCUfVv7e/7goieHuB5swqP6wzYC5t4VL2VRcqH9t76e+5PphqogUAAWA2AHbH0BjOMk5ub3GSDBgwYQgYMGDEI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pitchFamily="34" charset="0"/>
            </a:endParaRPr>
          </a:p>
        </p:txBody>
      </p:sp>
      <p:sp>
        <p:nvSpPr>
          <p:cNvPr id="13316" name="AutoShape 8" descr="http://www.midlothianhs.mychesterfieldschools.com/files/_gNDtX_/29de267be12dd1ea3745a49013852ec4/midlothian_hs_title.png?isPlacedWithSiteDesigner=true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pitchFamily="34" charset="0"/>
            </a:endParaRPr>
          </a:p>
        </p:txBody>
      </p:sp>
      <p:sp>
        <p:nvSpPr>
          <p:cNvPr id="13317" name="AutoShape 2" descr="Resultado de imagen de colegio logos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pitchFamily="34" charset="0"/>
            </a:endParaRPr>
          </a:p>
        </p:txBody>
      </p:sp>
      <p:sp>
        <p:nvSpPr>
          <p:cNvPr id="13318" name="AutoShape 4" descr="Resultado de imagen de colegio logos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pitchFamily="34" charset="0"/>
            </a:endParaRPr>
          </a:p>
        </p:txBody>
      </p:sp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0" y="-141288"/>
            <a:ext cx="153988" cy="73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654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1200" b="1">
                <a:solidFill>
                  <a:srgbClr val="F4F4F4"/>
                </a:solidFill>
                <a:latin typeface="Lato"/>
              </a:rPr>
              <a:t/>
            </a:r>
            <a:br>
              <a:rPr lang="es-ES" altLang="es-ES" sz="1200" b="1">
                <a:solidFill>
                  <a:srgbClr val="F4F4F4"/>
                </a:solidFill>
                <a:latin typeface="Lato"/>
              </a:rPr>
            </a:br>
            <a:r>
              <a:rPr lang="es-ES" altLang="es-ES" sz="1200" b="1">
                <a:solidFill>
                  <a:srgbClr val="F4F4F4"/>
                </a:solidFill>
                <a:latin typeface="Lato"/>
              </a:rPr>
              <a:t>  </a:t>
            </a:r>
            <a:endParaRPr lang="es-ES" altLang="es-ES" sz="3900" b="1">
              <a:solidFill>
                <a:srgbClr val="F4F4F4"/>
              </a:solidFill>
              <a:latin typeface="Lato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1200" b="1">
              <a:solidFill>
                <a:srgbClr val="F4F4F4"/>
              </a:solidFill>
              <a:latin typeface="Lato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1200" b="1">
              <a:solidFill>
                <a:srgbClr val="F4F4F4"/>
              </a:solidFill>
              <a:latin typeface="Lato"/>
            </a:endParaRPr>
          </a:p>
        </p:txBody>
      </p:sp>
      <p:sp>
        <p:nvSpPr>
          <p:cNvPr id="13320" name="Titre 1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569325" cy="863600"/>
          </a:xfrm>
        </p:spPr>
        <p:txBody>
          <a:bodyPr/>
          <a:lstStyle/>
          <a:p>
            <a:pPr algn="ctr" eaLnBrk="1" hangingPunct="1"/>
            <a:r>
              <a:rPr lang="es-ES" altLang="es-ES" b="1" smtClean="0">
                <a:solidFill>
                  <a:srgbClr val="002060"/>
                </a:solidFill>
                <a:latin typeface="Trebuchet MS" pitchFamily="34" charset="0"/>
              </a:rPr>
              <a:t>EE.UU DÍA 1- CINCINNATI</a:t>
            </a:r>
          </a:p>
        </p:txBody>
      </p:sp>
      <p:pic>
        <p:nvPicPr>
          <p:cNvPr id="12300" name="Picture 12" descr="Resultado de imagen">
            <a:extLst>
              <a:ext uri="{FF2B5EF4-FFF2-40B4-BE49-F238E27FC236}">
                <a16:creationId xmlns="" xmlns:a16="http://schemas.microsoft.com/office/drawing/2014/main" id="{2E3FCE8D-AEAB-4DCC-890D-A581D872C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2"/>
          <a:stretch/>
        </p:blipFill>
        <p:spPr bwMode="auto">
          <a:xfrm>
            <a:off x="3131841" y="4432554"/>
            <a:ext cx="5616872" cy="2331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Espace réservé du contenu 13" descr="Logos_Prometour_bleu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6142038"/>
            <a:ext cx="250031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0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976834D5-3A43-4BE7-A6ED-0CF3B8B6F66B}"/>
              </a:ext>
            </a:extLst>
          </p:cNvPr>
          <p:cNvSpPr txBox="1">
            <a:spLocks noChangeArrowheads="1"/>
          </p:cNvSpPr>
          <p:nvPr/>
        </p:nvSpPr>
        <p:spPr>
          <a:xfrm>
            <a:off x="-1784350" y="2800350"/>
            <a:ext cx="9204325" cy="7954963"/>
          </a:xfrm>
          <a:prstGeom prst="rect">
            <a:avLst/>
          </a:prstGeom>
          <a:noFill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 typeface="Monotype Sorts" pitchFamily="2" charset="2"/>
              <a:buNone/>
              <a:defRPr/>
            </a:pPr>
            <a:r>
              <a:rPr lang="es-ES" sz="1400" b="1" kern="0" dirty="0">
                <a:solidFill>
                  <a:srgbClr val="003399"/>
                </a:solidFill>
                <a:latin typeface="+mn-lt"/>
                <a:cs typeface="+mn-cs"/>
              </a:rPr>
              <a:t>	</a:t>
            </a:r>
            <a:endParaRPr lang="es-ES" sz="1400" b="1" kern="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14339" name="Espace réservé du contenu 13" descr="Logos_Prometour_bleu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79375"/>
            <a:ext cx="17637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9" descr="data:image/jpeg;base64,/9j/4AAQSkZJRgABAQAAAQABAAD/2wCEAAkGBxQSEhQUEhQWFRUVFBQYFRUYFhcWFBcUFRQXGBUYFRQYHCggGBwlHBcVITEhJSksLi4uFx8zODMsNygtLiwBCgoKDg0OGhAQGi0kHCQvLCwsLCwsLCwsLCwsLCwsLCwsLCwsLCwsLCwsLCwsLCwsLCwsLCwsLCwsLCwsLCwsLP/AABEIALgBEQMBIgACEQEDEQH/xAAbAAABBQEBAAAAAAAAAAAAAAAAAQIDBAUGB//EAE4QAAEDAQQFBgkHCwIFBQAAAAEAAhEDBBIhMQUiQVFhBhNxgZGhFCMyUpKx0eHwM0JTYoLB0gcVFkNjcnN0orLCNFQkZJOz4heDlKO0/8QAGAEBAQEBAQAAAAAAAAAAAAAAAAECAwT/xAAoEQEBAQACAQQABQUBAAAAAAAAARECEiExQVFhMnGBkfADEyNCoSL/2gAMAwEAAhEDEQA/APVLyQlCEdCSklOhLdTVMlCfdSQiAJwKA1LdQJeSEp1xNLVTDUAohK0IhQngKWnT3qaAjOqkJCFO8hRkoajhEJSkVUqJSIRDpKJSBCAvJQiE4BEAShOuJzAgfSKmZJzTGmE/nAs0KnQoTXRz6CQsTebTDVKQ1lUMq0lGKKc6om31VO5kISc4hBBCW6npYWHRGlT7qLqCOE4NTrqEAMEFyQppQLeREpIT2qoaaaVrU6UQgWUXkXUt1VDSm3U8pIQMLUXE+EoCBrWJwpJYRKIa5iQNTi5ICgeKY3oDU5NARDryQlI5MlA8uTS5JKIRRCWUNTCgHPTC9OLECkqhgKsU6J3J1JrRniVIbSgTmuCEeEoU8iBJKWEiy6ElEpYQgbKJTrqLqBsoToSqBsJwCEKhQEspqERE62NGGPYmG2jc7s96qP8AKPxtKRbxnVvwwbj3e1J4Z9U9oVZCuJqyLZub3+5P8OPmjt9yptyCdKgsG2O3N70x1qd9Xv8AaopSOcEEhtLuHZ70htL/ADu4KK+N4SXxvColNof53cEnhD/OPco7w3qNtdpdAOIzGPBEMsHKDZVH2x94WyyoHCWkEHIjJcNTcCMDlh17lZsVsfTMsPSNh6Qt3h8JOTs2tUsLN0dp5j4D9R39J6D7VqEyuVljW6iISKUNG1Ne3cgYXJJQQgBAEJhKc4phVXCShCEMXvB+KU0OKrUdK0nEBtam4nICoxxJ6AVZdWG0j7+xYNpG0wn8wFWfbAMvjqWQ+1Pkw92Z2nekml1vGisy2V3NeWgiMNk7OlVRa6nnH46VVtFvAeA+ZIJvYBuECM5nqWpxTVm0aQLGlzngARjcnMgDLiQqL+UTNYc55JIcRTN1rg5zAHOiBLmkCc1V0nb7M9hZUqsDSWzrD5rg6DOwxCzObsQa5ra2q4lzmNIuuIe57JAZgGl2AEYATMLWJeVbR5St/aGWXxqASzfiQojytpXXOvvIa2mTAbPjMh0gYnoVI1LE1uYjmubkNd5O10in5f1lQou0dJIkiSS2Kl0nWzFwZXzHUmJeV+XSUNOtfWNFrn3g57T5MagBnoMwOgqrU5S4OIFQhtS4ddmBDnC8+DLG6hxO8b1TsltslMtcwPLm3odDydcAOmc8h3pr7ZZQCLlWLxdAdUwJJLiwc4Ls3nTETJTDftYtWn7l4mkSAym4HnGy7nSQwCAR81xOJwG1NradcDq0Q5s0Q13OvkisCaZuNpE5NkgSelZ9flJYWkB1GoC0MDQaYAimHBkB1QNIAe6OlLT0/Yy2BZ33dTAtpxqAhmdXYCY6UZ7fbZsulC6q2m+lcDgIdeqYuNO+QL1MDDEXSQ7Am6qmk+UBpuc0UiYqupzrQQGsxaci7Xy6N6gpadszXBzaIa4CA6KQcBERN7dA6EtXT9Eg+KpkyXCXU/LIGtMHHBuPAJi79lpco3F1IFjXGpcddbeLgx7HuiXQHEXRJnzhGCtWjSb/AAahVa2mHVQwukCACwuNxrntvHDIuynNYj+V7WuMWLGSbwewyTgTeZTdB6VYZysJAHgwAgavOSBuw5lE7T5TVNPOuVHh1JpFMllIsdfcPB+d5wYyGydoiAQTKV+mqt94ddoNbMOLWvN8UaTm05BiXF7nYYkCBBlPq6fe0gxeD2NcAfmTMgEMkjp3JP0lfsa0dT/cmLv2htOl7SGOcJbV14oc2DdpigX87eIkm/AxMfNiV09jtAqNDmmdhMEYxjgQuPtPKu0sOFKm5u8GoHD7JI7iqw5cVZ1mMbuwq+u/CJ3kd8sHSHyjukY7cgsenysqOGAb6D/UXqu3TNS8TUZIJ8poP9hP39q1x8F5S+ixX0bLi+m4sqHNwyd++3JyZ+czRIbaAGzlUbJacQNYZtxI7Vesdqa/FpB9Y6RmFl8pflKG0X2ZZ4Wih68B1rdZbDHhwBaQQciMR2rQ0fpd9PAG82cWkzHQdi5F2Nqik51OWMmGxreOJvsIxODJ25YrVtFtFNxDwboYwueBLRLfnDMDA45Kbqy47RmmWuEtGMTBz6t6RulxjLTv6ly9OqCAWkEbCDI6iFZpWsjPH1+9Z6N9nQt0s0jaI605uk2ETJ7FjsdIkZFBapi62xb6cTeClZWDsiD0Lno2Kaz1yybsY78VMXW7KFk/nJ/1ew+1CYaSlV1h7SrgqKrPqR8bExFuVTI+OtLPHfuSEnfu3bepPEUoGKqP+Xb/AA3+tqsme9ZNq0jSZaA19RjXc0TDnBp1nNDc95wRGhaLHTeIexrukLNr6Cs5xlzeDXQOyFZ0dpCnaKYqUnXmlxacwQ4ZgjYcuogqR7Z/q37CmmazKmhbPBF95JBAF45kdCy9E6Js7TXZUzZVAbLb0NNGk7cdrjtXQU6Ws37J7SssU5q2o/8AMNH/ANFBZt9zPRENF0X4UnUXnzdVr/QP3kKna9HOpnGmBhOLQBHSMO9ZFvse3r37vaq9PSdpoGadV2GAk3hG4B0gZBSVm36aDqt35ojoEdqj/OI+IWZauUhu+OoU3xGsBdedmJxk9Sy6unrOcqTx1t9qvli8p8un/OnFB0rx71yDtMUtlN3aEHSQOAovmMtsbyI4jtV1ns606V496DpQb+9cuy1vMxZ6hiN845YXeB7E/n63+1f3/hTTs7HS1sDRRM+VRpntErP/ADmN6oad0pffSp06Zc+nRptLTgTDAZbEiIIzg8Fl8/XMEUPnFo1hi4EgjtB7EW8vLstA2oVLRTZneLu5jj9yi07aW0q1RkAicokYrP5E1axt1APoljfGS6Dh4l8Y5Zwmcs6lcWysKdK829g664yYxxBRd/8AJlWyl3kUy3oBjsP3LQsFmfrX2EYC7AGLrwkmRlE4LbsFnljS7OGz0kCVebQHerx5L/bZ9rsTRSJohxrBwu+SBF6Cch83ik01oyqX0jSPOta4Oxhrhdq0nwZIDpucMjngtmnRG7arDKYw6Sqt4uaqaLtD6/OFrYuMbN6CLpq7nSPLGR9Ss6R0fWqCo2ndh1JrHXjBm4Rh6S6KmwSqWg6jnc9fuktrPYIaRqsDQJlxkq6dWDR5P2plw03MaZ18dUiRm2IJiccDxWzZ7DXjXFMHe1ziD1FuHRJW00cNm5Lc4bNysuHRUoWd4ABI6o38WqUMO0+r2KXmvq9ydHDZuTVxDd4+r2Iujepi8Ddko312+cMt4U0w24N6E7n2ec30ghNXHA6b5U2+kYpgOxIwpF2GO5VWcpNKuAOoJgxzOPWIwVPSfKy3NDIrXS67+ro7Qd7FVdym0l/uHehRHqYsxw5c/PrWiOUOliRE43sfBxAg7dTbC1LfpTSAoMcxzy809YCk0m+CQdW5wmFy/wCl2kCGjwhwkYQ2nJjaSW5q6eUduFBzzaKkguE6u6RkEpOf3T7PpHS7xJqVW4nA0WA9PkKtpSx2u0FjavOVKopyTcAIHOvuXgAMIv5Ks3lDpBwB8Kq4jzwPUE92mbaLrm2ioKjqcPeXS4tbVqXBJByk9qJ2lnrWxyc0bbKNOqwOqNktc0Bt3WxDyY2kXc/NVR1DSzqjhftDWYwZndgBMqto/SludUh1qrmWnDnnx0wDCoVNJ2x73xa7QIMR4RWAy2AOU917TPd03J6w6RFrpGtUrmk2oy9ecbrmziCL2QTOU1gtNS113Ua1RjL4ENe5rbwYzEgOAnLsVDkda7S63UW1LRWe0VIc11aq5p1HHFrnQVFy1q1fDK7WVHtZfOqHuAJAAJgYblV7Tq6KtYsTrOiHGCZybhn0LHtRxOHwVuaFYfBad7Pme3VzniqNucXQIi6I6dq54630cvpp003dXrXOLp9PU4pO6W/3Bc3za1Hn5epoWlomsWvcc9QDE730zhhwVax0wTjGI25Z9KtUKLg9xbGEdHlNiMehVnXRWe3uNR8BokMGZIwL+HFPtFpeHtbzjAXl0apIF0TibyptZUvktc2brJ1Iib2HlotWiqt2hWc5pFR1QNykXW4y2/O/cs+HTtU9So5tR7tQuimJuySRRZJBkEA4YSVWoWqoWti5HPPPkkukvqHK9iJJVs2KuGmo3Bl5rJugy9lGnejW4hU6XO3WHVg1XwbuN4F8zrcT2hNhb5ddyTNQ2qlec2NeQGEH5J+2+fUotPh5tNWHtAvuwLCTnvvD1KHkY6obbTvuEDnJEAfqXxj2Krylc82uvdfA5x2EA96ueG+0xYoPrEOHPOkNkAC6BDmjed/csCha7ZUvEWmo0B7mwOB6l0PJem8veHuveLIGAEazd3Uues1Bxv3XOAFWrgDA8tykicr4lQ6Qt1rptk2uqTIEXnN2EzM8Fd8GtX+9r/8AUqD/ADVDS9nhgJJOsMzOwq+1roxc+NpvHAdS1dYl+V7m6zbLUPhFdzmOdrGrUmObBHzt8qgbPVeXOFes3FshtRwBdcbJOOJO9a2iKd6yWsySLs44kajgfUFm0KN69BcNbY5wHkN2ArOXXS2Yr+B1LzQbRXxdGNQ5XXHfngFOdCb69b0/coKzAC3F03jjfdlddxV2hYy8Trx++72q5flmWfCTSejALLThzjrBpcTrY1QM98FUP0bp7X1O1v4V0VeyxYADMCs0GSScarZx7VTtWj6bcQSMRtMevBZtxuyX2YzuT1K80axBDsy3MXY+bxKj0ZoGm5gNQG8ScJ2TgVoVqdMEDys9+2MuxQttTdjcBhHHPDjgs3lfZM4+6T9HaPm+tKl8MHmDs96FneTf+NHytoQaA4UhuPklVHUcMz2la/Lmn4ygP3B2MWbUoNj3leiPN/U/EyqTNZmeTtp3j2ro7VZwNHPOPyj8zJ+TXPUW6zP3T6wurtlMDRZjz3nuhLDh7ufs9AXG5+SPnHd0pajBeaDODPOPnvOcqGrSHNtIOMDadyrvfiyR80A48XKsSuk5MWcGu7PClUOZO7eVhCkOdrDHyztI9S2eQJm01MI/4eqf6mQsnmwa9aR+seO9T3bv4J+bT5G0x4fR/iO2k5UHHamcp2g2+t/Eq9zgFNyJYPzjTjY+pH/x3qrymANtrEx8vWB6A8qp/p+rt7LTiz0v5Zv9gWNXaugpMAs9EDLwWn/YFi1mrOPT7RzHKEeKd0s/vC5kEwccMV1fKRviT0s/vC5iz0S6Q0Tj8SdiOHObfAoMc43Ru7s9ylhzXQTGIGEbCD7FJosRVx2AjuhLbGjnD+8FXO+Fh1Sq2o5oc5pgTIE4b5CjqPqNLTfxGXDCMo3KUtHOug/MBxJOOG0qTSFEgU5nFoI6CngS2m314LRVdcBDrs4XzTYHOyzMBMq6TqGz0qckCnUe8GTN55cSYmNp2JK4kP6fuaFWfSikw7z7dinWLeV11X5PmPNtpuc8keNkY/QuAKpcp6dR1ttNxxAFVwwMLS/J43/jGdFX/tlVtL/6u1bufqK3w3/pPzWfyeFxq1g5xdFMRJJzJylYVNmtVxcPG1cnED5R2wFdB+TkeOtH8Nn+SwW0AX1Zn5artI/WO3Kwv4IpaXZAbiTrbXE7DvKs0abnQJcQfrOj1qDS1EANifK2knYVNQpiQMc959qMSuo5P2W5Y7cOH+Blc/Z6QN44+Vsc4fNG4rptBUwLFbY3b5+YVzNkohwOflbz5oU93Xl+GK9akLwz8o7TuPFW7NRkHE9p9qq1aIkfvf4lTWezgg9PFGNdPUpD81kftht/aNnErlrbXAwaRhsxK6lzANF3f2vqqNJxXH1my4mPYs8o3zvoSq6cumOOHtUdGmTME7O1TsaTAIG/H1ykYI4b9+CwzieXfB96FBfG747UqjWz5dFy6s5dWow0uAImGl0ANGYAWd4ELpik6Yw8W7jh5K7CpoTSBcXB1nE5C+8wNnzFC/k5bySecpRMjxjpG7EU8eldbVs27jhaVgqSw80+LmPi3Z6ueGO1dFpEt/NzacgOcXm7kRr5lu7Arpq+ireWtDTQERJ5x5xG4c2sa08irY+S40C4umb78M5AFyIMzls4mSZZ6RyTbIzVBLRgATImd6p2mxtvQ0lwF0CBM5kkxxXW/wDp3a8dahM4a78Ou4qdg5G2p9SswPpA03NZUN98XiwVAW6mIuvAxjMqZdayZnX9VbkxUbZazzVN2aT2zdMEEtwHGW58eGNGnZS+rUdcc5rqriCGOcC0mRkNy6PSPIu1m7L6b4DZl5m8AfJ1Bq4ntV7kpoa1Wd5bUaObIJwcx0PJEbbxw7uK1JUs9s8MnkRo6o22se6k9rQ+oZcwtABs7gMSN5hV9LaJq1LTWqNplzOdrwRGPjSMplehuzBacWzO7KIjb7kyxNhpnCalU7jBqPIPWIPWtYvSejPtdZrKIx8izMkbrsAhctS0qHkYAXiAAXaxlodgI3FdRyqPiav8D/ILkxRc51IgYNqEuOxo5mkBJ4kgcVMOdxU0/Tc6ldAlxczAbTOMBc/QsxpvaKmqCL4IIILYMEEYESIXU8qSBZtWReqBpO9ogweHD1rmNI1DNME+TRogcAaYce9x7VMc+Vy6ksYkmoYhpaDJxJcHlscNR3aFXqPDqhOy8OiJUAruaIaYBIOHAGMc/nO7Vap0g1ralTIiWNydUxOM7GSDrbYIG0tZ5Y21fs9lJNRzWy0UziI2XbxAnECRJGUhTt0e6qBcgXQJvE4yx7sIB2U3d3UrrRdr2yMA2m+k0bAzwqjTgDYIJ7Sn6OFWpXpULOWh1VozDYlrKkySDGqX5b94EKszVJ7tV8bT+FZ1mJLrsE6wiBrGZENXX2Dkbaq9NzqfNxzlRhl5GNN5Y7Z5zSr1k/J3aWU34UzUc3B18w2XiWt1fNmTxgYSXF6cr7M7QGkBZKwqReIkXbzRN4QSIJmDI6lDaLTzlSrVyFR7n7YEzhMYq/V/J9pA/QkYx4w4AkmPJ4ntQPyf6QyilGA+VMRhsjgOxS63N9LFXkxpMWd74hxqXW4m60BsziRtkhZZqU5eXkAuqVD1Oe4jJdFR/J9bACHMpYnMVODuG8jvXXcndAV6NEMqNAcCZh4cMzEYYKw6WzHllQU3PpBsEF0kA/NAJM9imLKYjCeHTs3r1HTeiLQ9hZTa03hBJfd6enZ3rmWch7VJLm09wAfAGMyQQZPWs23S/wBOzwXQbWCyW1rPNmPsRl3Ll7IWAEuibx9QGa7qycnbVToOY1lNr3OZecC03qbQcHZXjJy4lc9YuTNprMqFjWG7XqAy4AXmGHACMpCW1rL4ZDbHfOoG+VGLmtzBjM7/AIwV2noYgOvU5GwiDhsOGz2robHyRtDXtcWtbdIcA1zfLgA4nIYTGQOQC0amj9IGIbTgZy8Y9yS/J0Y1ZrRowiAIqtkbvGNme9c5pG7qgXTGycp4dMrsrPoG3B4c4MMZgPiTAE9OHrXQs0c9zAKtNpyJEgiRj609V668qp02xiRGE9P3o8GaWF2G0uyBGPeup0xyLtLqs0hTdTJkAuLSBtH39araP5HW+lUD2822DkHgyNxwg+5TLFvH2xy92nv7wheh/o/bvp6f/SppU8p/a/n8rsEJJRK26nISSkvIpyweT48fbz/zTR2Wagtu+sPk4fGW7+cd3UKARm+zRtTgCSeCqOl2cgbtp6fYpniTeM9eEdUKnbbYG4bd3UcejBbZotFZtNuwAD4wWBUt5ecCWgTG854zOREYJ1YvqmXHoGwdAI4KxZrOMZ3YdMjhulRFfmQ8EvaHDIy0GeGJO7uVhlmZrAMbF1pi63Mupk+odg3KVoJaf3m7Pqv+r0KYMJnojHDcd3BTWpxUK9kpvYGvpMcLxMFrCMhjBUZ0LZ3YmhSyAxp05gCAMsgAB1LUFE8O1KKcDj7xHrPYpp1ZrOT9m22ejkT8lT2A8OCltWiqL7pfSpOhsC8xhIAc6ACRlir+UZ+Q7f8AXUGJiZECIx3kzkN6dl6xWfougS88zS1yb2oyXS4O1sMcQD0hWtBaKoMtFNzKVJrhegtY0OGo4GCBuKW4dx71o6KZFSmdutPDB33QmnWG8iv9Mf5i1/8A6ai6ELnuRP8ApRxrWk9tpqroAVF4+kOQklEooKCgpCUAkRKJQNK5/kf8nX/nLX/3SugKwOSAinW/m7V31Sqnu3gnJsolFKgpJQgRBShCAQiEKDjKtCsarfLNM3rzYwmDdxABzjar9ppFzLt0y1sNzw3fBTjZ273+k72o8HZvf6bvap5z0PDF0fZqwNTnGuIv6hIjV+yPWrb7M9wgNcMthn1LSFNv1/Td9xToH1vTf+JPPwZPll6FsdRpDqjTeDjDyADdOAy4Sr2i7K+g6qbxfztQ1HaobDyA0xwhrexTE/v+m/2qItJyc8fbd96st+EyJLa+oTqNOzHDrwKzPzW8mST8davc076Sp6XuTTZ3/S1fS9y1t+EyIWaOcNhUtOyOGw5H1FAoP+lqekPwpSx/0r+0exTz8L4I2yO3OzHdPDipOYduPx1KMmp9K7rDfYk8b9N/SxTz8CTmXbj8dSG0TBluzdx6E3x30w9BqUur/St9Ae1Tz8KQ0Hbjh7Sd3FLzJ3dx9iAa8fKNn9xqG8+P1rT/AO237k/QIKPDu9yt2I3XNMZXzBwnVEYxgomvrecw/YP3OTudrb6foO/Gm/RitoBrqVDmauq4PqOlj5kPe5+cCMXx1SoaNvqeEGm5/i7jyIJDpD2hsmYOBOxXhWrb6foO/ElForfsz9lw/wAkt+qSZMP8JHnv9JUbXpGo2owB+o57GmSb2scYM/crfP1d9P0H/jTvCKn7P0HfiUvL6v7Lidlo1Q3nHnGb063RMZYrKp6Rqc8WOqG7cc4EEg4PAE4nYeCum0VP2foO/GgVqm6l6Dvxp2+r+xgFoPnv7fcqtrt1Vrm3Xm6S0GZnWdBI6uCt88/zaZ+y78SjdWf9HSPUR7U38/2pi9Z7TdEFznGdufQsrk1VcxlRtRjmF1arUE3Tq1HFw8knEbVYFrf9Cz0//FHhbttFvpj8Kvf6/wCVOqLSNsqUy268kEtmc8XAGOpWOfd9I7s9yhdaXHOzsP2x+BKLU76Aem38KnafzVwta1PDSWvM7JGCk0Va3uAL34y4FuEGCQDv3FQutJ+g/qH4UC0RlRI4BzR9ydp/NMbbKyeHhYXh7hlSPpNUb9KPH6l3phXtEx0d8b0Lm/zu/wChf6YQr2gZY6hcxpd5Ra0ndJHSpajgMyO32Kiarj80emfan0q7mmbg9KV2sc4tioE4PCpOrOJJiJ7OpAeVMXV2+lBVLnHJRWcmGrZ4HvSXyNp64VcVSnCqUxdWBVO5OD96r30Xz8BTDVkPG8JS0cFWJ6OxAQWBTASgcVWLzsKLx4cUFomNybzvQetQ85wCcKnBQPFXeO5O5wbcE0PG5ORTg4fEIngmYpIQS4bkQo5STwQSpDG4Jl5LeQOJG5NvBE9CQngEDh0HvQ7DYe9RHoQgcX9PYU3nAkLz8QUl87vjqQP5wIvjigVh5nZ7wU19QHzujZ6/uQLfHH46kX+J7vYq5Z0ek4etoTTRdsBPAODu4FXE1b534w9iRVObq+Y/0ShMXVRtoB+a746k8VeEdSELTmW8nAoQilBTkIQKAlCEIpZCLw+PehCgc0p46EIRTo4Jp+MEIUDmCMAnhCECBqUsQhRQA7CCOMgz2oaIJ1RjmcJMb0IQOnp7EhfxHXgkQgXFOSIRSpLqRCALURxSIRCwkgoQgITHNQhA24mOpoQqYTmShC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pitchFamily="34" charset="0"/>
            </a:endParaRPr>
          </a:p>
        </p:txBody>
      </p:sp>
      <p:sp>
        <p:nvSpPr>
          <p:cNvPr id="14341" name="Titre 1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569325" cy="863600"/>
          </a:xfrm>
        </p:spPr>
        <p:txBody>
          <a:bodyPr/>
          <a:lstStyle/>
          <a:p>
            <a:pPr algn="ctr" eaLnBrk="1" hangingPunct="1"/>
            <a:r>
              <a:rPr lang="es-ES" altLang="es-ES" b="1" smtClean="0">
                <a:solidFill>
                  <a:srgbClr val="002060"/>
                </a:solidFill>
                <a:latin typeface="Trebuchet MS" pitchFamily="34" charset="0"/>
              </a:rPr>
              <a:t>EE.UU DÍA 2 al 10- CINCINNATI</a:t>
            </a:r>
          </a:p>
        </p:txBody>
      </p:sp>
      <p:sp>
        <p:nvSpPr>
          <p:cNvPr id="14342" name="CuadroTexto 1"/>
          <p:cNvSpPr txBox="1">
            <a:spLocks noChangeArrowheads="1"/>
          </p:cNvSpPr>
          <p:nvPr/>
        </p:nvSpPr>
        <p:spPr bwMode="auto">
          <a:xfrm>
            <a:off x="207963" y="1027113"/>
            <a:ext cx="49752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1800">
              <a:solidFill>
                <a:srgbClr val="002060"/>
              </a:solidFill>
              <a:latin typeface="Trebuchet MS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Días 2 &amp; 3 : Fin de semana en familia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2000" b="1">
              <a:solidFill>
                <a:srgbClr val="002060"/>
              </a:solidFill>
              <a:latin typeface="Trebuchet MS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s-ES" sz="2000" b="1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Días: 4 al 8 :Programa de intercambio</a:t>
            </a:r>
          </a:p>
          <a:p>
            <a:pPr>
              <a:spcBef>
                <a:spcPct val="0"/>
              </a:spcBef>
              <a:buClrTx/>
            </a:pPr>
            <a:r>
              <a:rPr lang="es-ES" altLang="es-ES" sz="200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Por las mañanas, desayuno y asistencia a clase con los compañeros estadounidenses.</a:t>
            </a:r>
          </a:p>
          <a:p>
            <a:pPr>
              <a:spcBef>
                <a:spcPct val="0"/>
              </a:spcBef>
              <a:buClrTx/>
            </a:pPr>
            <a:r>
              <a:rPr lang="es-ES" altLang="es-ES" sz="200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Tardes para actividades culturales y deportivas con los compañeros.</a:t>
            </a:r>
          </a:p>
          <a:p>
            <a:pPr>
              <a:spcBef>
                <a:spcPct val="0"/>
              </a:spcBef>
              <a:buClrTx/>
            </a:pPr>
            <a:r>
              <a:rPr lang="es-ES" altLang="es-ES" sz="200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Regreso a la familia de acogida, cena y alojamiento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2000" b="1">
              <a:solidFill>
                <a:srgbClr val="002060"/>
              </a:solidFill>
              <a:latin typeface="Trebuchet MS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Días 9 &amp; 10 : Fin de semana en familia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2000" b="1">
              <a:solidFill>
                <a:srgbClr val="002060"/>
              </a:solidFill>
              <a:latin typeface="Trebuchet MS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Días 11 al 14: Programa de intercambio</a:t>
            </a:r>
            <a:endParaRPr lang="es-ES" altLang="es-ES" sz="2000" b="1">
              <a:latin typeface="Arial" pitchFamily="34" charset="0"/>
            </a:endParaRPr>
          </a:p>
        </p:txBody>
      </p:sp>
      <p:pic>
        <p:nvPicPr>
          <p:cNvPr id="14343" name="Picture 10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1395413"/>
            <a:ext cx="282892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022AC088-7642-475A-B37A-8CAD915EE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450" y="4432321"/>
            <a:ext cx="3459239" cy="2258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309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976834D5-3A43-4BE7-A6ED-0CF3B8B6F66B}"/>
              </a:ext>
            </a:extLst>
          </p:cNvPr>
          <p:cNvSpPr txBox="1">
            <a:spLocks noChangeArrowheads="1"/>
          </p:cNvSpPr>
          <p:nvPr/>
        </p:nvSpPr>
        <p:spPr>
          <a:xfrm>
            <a:off x="-1154113" y="6292850"/>
            <a:ext cx="9204326" cy="7954963"/>
          </a:xfrm>
          <a:prstGeom prst="rect">
            <a:avLst/>
          </a:prstGeom>
          <a:noFill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 typeface="Monotype Sorts" pitchFamily="2" charset="2"/>
              <a:buNone/>
              <a:defRPr/>
            </a:pPr>
            <a:r>
              <a:rPr lang="es-ES" sz="1400" b="1" kern="0" dirty="0">
                <a:solidFill>
                  <a:srgbClr val="003399"/>
                </a:solidFill>
                <a:latin typeface="+mn-lt"/>
                <a:cs typeface="+mn-cs"/>
              </a:rPr>
              <a:t>	</a:t>
            </a:r>
            <a:endParaRPr lang="es-ES" sz="1400" b="1" kern="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15363" name="Espace réservé du contenu 13" descr="Logos_Prometour_bleu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6410325"/>
            <a:ext cx="154781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468313" y="223996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_tradnl" altLang="es-ES" sz="200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200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365" name="AutoShape 9" descr="data:image/jpeg;base64,/9j/4AAQSkZJRgABAQAAAQABAAD/2wCEAAkGBxQSEhQUEhQWFRUVFBQYFRUYFhcWFBcUFRQXGBUYFRQYHCggGBwlHBcVITEhJSksLi4uFx8zODMsNygtLiwBCgoKDg0OGhAQGi0kHCQvLCwsLCwsLCwsLCwsLCwsLCwsLCwsLCwsLCwsLCwsLCwsLCwsLCwsLCwsLCwsLCwsLP/AABEIALgBEQMBIgACEQEDEQH/xAAbAAABBQEBAAAAAAAAAAAAAAAAAQIDBAUGB//EAE4QAAEDAQQFBgkHCwIFBQAAAAEAAhEDBBIhMQUiQVFhBhNxgZGhFCMyUpKx0eHwM0JTYoLB0gcVFkNjcnN0orLCNFQkZJOz4heDlKO0/8QAGAEBAQEBAQAAAAAAAAAAAAAAAAECAwT/xAAoEQEBAQACAQQABQUBAAAAAAAAARECEiExQVFhMnGBkfADEyNCoSL/2gAMAwEAAhEDEQA/APVLyQlCEdCSklOhLdTVMlCfdSQiAJwKA1LdQJeSEp1xNLVTDUAohK0IhQngKWnT3qaAjOqkJCFO8hRkoajhEJSkVUqJSIRDpKJSBCAvJQiE4BEAShOuJzAgfSKmZJzTGmE/nAs0KnQoTXRz6CQsTebTDVKQ1lUMq0lGKKc6om31VO5kISc4hBBCW6npYWHRGlT7qLqCOE4NTrqEAMEFyQppQLeREpIT2qoaaaVrU6UQgWUXkXUt1VDSm3U8pIQMLUXE+EoCBrWJwpJYRKIa5iQNTi5ICgeKY3oDU5NARDryQlI5MlA8uTS5JKIRRCWUNTCgHPTC9OLECkqhgKsU6J3J1JrRniVIbSgTmuCEeEoU8iBJKWEiy6ElEpYQgbKJTrqLqBsoToSqBsJwCEKhQEspqERE62NGGPYmG2jc7s96qP8AKPxtKRbxnVvwwbj3e1J4Z9U9oVZCuJqyLZub3+5P8OPmjt9yptyCdKgsG2O3N70x1qd9Xv8AaopSOcEEhtLuHZ70htL/ADu4KK+N4SXxvColNof53cEnhD/OPco7w3qNtdpdAOIzGPBEMsHKDZVH2x94WyyoHCWkEHIjJcNTcCMDlh17lZsVsfTMsPSNh6Qt3h8JOTs2tUsLN0dp5j4D9R39J6D7VqEyuVljW6iISKUNG1Ne3cgYXJJQQgBAEJhKc4phVXCShCEMXvB+KU0OKrUdK0nEBtam4nICoxxJ6AVZdWG0j7+xYNpG0wn8wFWfbAMvjqWQ+1Pkw92Z2nekml1vGisy2V3NeWgiMNk7OlVRa6nnH46VVtFvAeA+ZIJvYBuECM5nqWpxTVm0aQLGlzngARjcnMgDLiQqL+UTNYc55JIcRTN1rg5zAHOiBLmkCc1V0nb7M9hZUqsDSWzrD5rg6DOwxCzObsQa5ra2q4lzmNIuuIe57JAZgGl2AEYATMLWJeVbR5St/aGWXxqASzfiQojytpXXOvvIa2mTAbPjMh0gYnoVI1LE1uYjmubkNd5O10in5f1lQou0dJIkiSS2Kl0nWzFwZXzHUmJeV+XSUNOtfWNFrn3g57T5MagBnoMwOgqrU5S4OIFQhtS4ddmBDnC8+DLG6hxO8b1TsltslMtcwPLm3odDydcAOmc8h3pr7ZZQCLlWLxdAdUwJJLiwc4Ls3nTETJTDftYtWn7l4mkSAym4HnGy7nSQwCAR81xOJwG1NradcDq0Q5s0Q13OvkisCaZuNpE5NkgSelZ9flJYWkB1GoC0MDQaYAimHBkB1QNIAe6OlLT0/Yy2BZ33dTAtpxqAhmdXYCY6UZ7fbZsulC6q2m+lcDgIdeqYuNO+QL1MDDEXSQ7Am6qmk+UBpuc0UiYqupzrQQGsxaci7Xy6N6gpadszXBzaIa4CA6KQcBERN7dA6EtXT9Eg+KpkyXCXU/LIGtMHHBuPAJi79lpco3F1IFjXGpcddbeLgx7HuiXQHEXRJnzhGCtWjSb/AAahVa2mHVQwukCACwuNxrntvHDIuynNYj+V7WuMWLGSbwewyTgTeZTdB6VYZysJAHgwAgavOSBuw5lE7T5TVNPOuVHh1JpFMllIsdfcPB+d5wYyGydoiAQTKV+mqt94ddoNbMOLWvN8UaTm05BiXF7nYYkCBBlPq6fe0gxeD2NcAfmTMgEMkjp3JP0lfsa0dT/cmLv2htOl7SGOcJbV14oc2DdpigX87eIkm/AxMfNiV09jtAqNDmmdhMEYxjgQuPtPKu0sOFKm5u8GoHD7JI7iqw5cVZ1mMbuwq+u/CJ3kd8sHSHyjukY7cgsenysqOGAb6D/UXqu3TNS8TUZIJ8poP9hP39q1x8F5S+ixX0bLi+m4sqHNwyd++3JyZ+czRIbaAGzlUbJacQNYZtxI7Vesdqa/FpB9Y6RmFl8pflKG0X2ZZ4Wih68B1rdZbDHhwBaQQciMR2rQ0fpd9PAG82cWkzHQdi5F2Nqik51OWMmGxreOJvsIxODJ25YrVtFtFNxDwboYwueBLRLfnDMDA45Kbqy47RmmWuEtGMTBz6t6RulxjLTv6ly9OqCAWkEbCDI6iFZpWsjPH1+9Z6N9nQt0s0jaI605uk2ETJ7FjsdIkZFBapi62xb6cTeClZWDsiD0Lno2Kaz1yybsY78VMXW7KFk/nJ/1ew+1CYaSlV1h7SrgqKrPqR8bExFuVTI+OtLPHfuSEnfu3bepPEUoGKqP+Xb/AA3+tqsme9ZNq0jSZaA19RjXc0TDnBp1nNDc95wRGhaLHTeIexrukLNr6Cs5xlzeDXQOyFZ0dpCnaKYqUnXmlxacwQ4ZgjYcuogqR7Z/q37CmmazKmhbPBF95JBAF45kdCy9E6Js7TXZUzZVAbLb0NNGk7cdrjtXQU6Ws37J7SssU5q2o/8AMNH/ANFBZt9zPRENF0X4UnUXnzdVr/QP3kKna9HOpnGmBhOLQBHSMO9ZFvse3r37vaq9PSdpoGadV2GAk3hG4B0gZBSVm36aDqt35ojoEdqj/OI+IWZauUhu+OoU3xGsBdedmJxk9Sy6unrOcqTx1t9qvli8p8un/OnFB0rx71yDtMUtlN3aEHSQOAovmMtsbyI4jtV1ns606V496DpQb+9cuy1vMxZ6hiN845YXeB7E/n63+1f3/hTTs7HS1sDRRM+VRpntErP/ADmN6oad0pffSp06Zc+nRptLTgTDAZbEiIIzg8Fl8/XMEUPnFo1hi4EgjtB7EW8vLstA2oVLRTZneLu5jj9yi07aW0q1RkAicokYrP5E1axt1APoljfGS6Dh4l8Y5Zwmcs6lcWysKdK829g664yYxxBRd/8AJlWyl3kUy3oBjsP3LQsFmfrX2EYC7AGLrwkmRlE4LbsFnljS7OGz0kCVebQHerx5L/bZ9rsTRSJohxrBwu+SBF6Cch83ik01oyqX0jSPOta4Oxhrhdq0nwZIDpucMjngtmnRG7arDKYw6Sqt4uaqaLtD6/OFrYuMbN6CLpq7nSPLGR9Ss6R0fWqCo2ndh1JrHXjBm4Rh6S6KmwSqWg6jnc9fuktrPYIaRqsDQJlxkq6dWDR5P2plw03MaZ18dUiRm2IJiccDxWzZ7DXjXFMHe1ziD1FuHRJW00cNm5Lc4bNysuHRUoWd4ABI6o38WqUMO0+r2KXmvq9ydHDZuTVxDd4+r2Iujepi8Ddko312+cMt4U0w24N6E7n2ec30ghNXHA6b5U2+kYpgOxIwpF2GO5VWcpNKuAOoJgxzOPWIwVPSfKy3NDIrXS67+ro7Qd7FVdym0l/uHehRHqYsxw5c/PrWiOUOliRE43sfBxAg7dTbC1LfpTSAoMcxzy809YCk0m+CQdW5wmFy/wCl2kCGjwhwkYQ2nJjaSW5q6eUduFBzzaKkguE6u6RkEpOf3T7PpHS7xJqVW4nA0WA9PkKtpSx2u0FjavOVKopyTcAIHOvuXgAMIv5Ks3lDpBwB8Kq4jzwPUE92mbaLrm2ioKjqcPeXS4tbVqXBJByk9qJ2lnrWxyc0bbKNOqwOqNktc0Bt3WxDyY2kXc/NVR1DSzqjhftDWYwZndgBMqto/SludUh1qrmWnDnnx0wDCoVNJ2x73xa7QIMR4RWAy2AOU917TPd03J6w6RFrpGtUrmk2oy9ecbrmziCL2QTOU1gtNS113Ua1RjL4ENe5rbwYzEgOAnLsVDkda7S63UW1LRWe0VIc11aq5p1HHFrnQVFy1q1fDK7WVHtZfOqHuAJAAJgYblV7Tq6KtYsTrOiHGCZybhn0LHtRxOHwVuaFYfBad7Pme3VzniqNucXQIi6I6dq54630cvpp003dXrXOLp9PU4pO6W/3Bc3za1Hn5epoWlomsWvcc9QDE730zhhwVax0wTjGI25Z9KtUKLg9xbGEdHlNiMehVnXRWe3uNR8BokMGZIwL+HFPtFpeHtbzjAXl0apIF0TibyptZUvktc2brJ1Iib2HlotWiqt2hWc5pFR1QNykXW4y2/O/cs+HTtU9So5tR7tQuimJuySRRZJBkEA4YSVWoWqoWti5HPPPkkukvqHK9iJJVs2KuGmo3Bl5rJugy9lGnejW4hU6XO3WHVg1XwbuN4F8zrcT2hNhb5ddyTNQ2qlec2NeQGEH5J+2+fUotPh5tNWHtAvuwLCTnvvD1KHkY6obbTvuEDnJEAfqXxj2Krylc82uvdfA5x2EA96ueG+0xYoPrEOHPOkNkAC6BDmjed/csCha7ZUvEWmo0B7mwOB6l0PJem8veHuveLIGAEazd3Uues1Bxv3XOAFWrgDA8tykicr4lQ6Qt1rptk2uqTIEXnN2EzM8Fd8GtX+9r/8AUqD/ADVDS9nhgJJOsMzOwq+1roxc+NpvHAdS1dYl+V7m6zbLUPhFdzmOdrGrUmObBHzt8qgbPVeXOFes3FshtRwBdcbJOOJO9a2iKd6yWsySLs44kajgfUFm0KN69BcNbY5wHkN2ArOXXS2Yr+B1LzQbRXxdGNQ5XXHfngFOdCb69b0/coKzAC3F03jjfdlddxV2hYy8Trx++72q5flmWfCTSejALLThzjrBpcTrY1QM98FUP0bp7X1O1v4V0VeyxYADMCs0GSScarZx7VTtWj6bcQSMRtMevBZtxuyX2YzuT1K80axBDsy3MXY+bxKj0ZoGm5gNQG8ScJ2TgVoVqdMEDys9+2MuxQttTdjcBhHHPDjgs3lfZM4+6T9HaPm+tKl8MHmDs96FneTf+NHytoQaA4UhuPklVHUcMz2la/Lmn4ygP3B2MWbUoNj3leiPN/U/EyqTNZmeTtp3j2ro7VZwNHPOPyj8zJ+TXPUW6zP3T6wurtlMDRZjz3nuhLDh7ufs9AXG5+SPnHd0pajBeaDODPOPnvOcqGrSHNtIOMDadyrvfiyR80A48XKsSuk5MWcGu7PClUOZO7eVhCkOdrDHyztI9S2eQJm01MI/4eqf6mQsnmwa9aR+seO9T3bv4J+bT5G0x4fR/iO2k5UHHamcp2g2+t/Eq9zgFNyJYPzjTjY+pH/x3qrymANtrEx8vWB6A8qp/p+rt7LTiz0v5Zv9gWNXaugpMAs9EDLwWn/YFi1mrOPT7RzHKEeKd0s/vC5kEwccMV1fKRviT0s/vC5iz0S6Q0Tj8SdiOHObfAoMc43Ru7s9ylhzXQTGIGEbCD7FJosRVx2AjuhLbGjnD+8FXO+Fh1Sq2o5oc5pgTIE4b5CjqPqNLTfxGXDCMo3KUtHOug/MBxJOOG0qTSFEgU5nFoI6CngS2m314LRVdcBDrs4XzTYHOyzMBMq6TqGz0qckCnUe8GTN55cSYmNp2JK4kP6fuaFWfSikw7z7dinWLeV11X5PmPNtpuc8keNkY/QuAKpcp6dR1ttNxxAFVwwMLS/J43/jGdFX/tlVtL/6u1bufqK3w3/pPzWfyeFxq1g5xdFMRJJzJylYVNmtVxcPG1cnED5R2wFdB+TkeOtH8Nn+SwW0AX1Zn5artI/WO3Kwv4IpaXZAbiTrbXE7DvKs0abnQJcQfrOj1qDS1EANifK2knYVNQpiQMc959qMSuo5P2W5Y7cOH+Blc/Z6QN44+Vsc4fNG4rptBUwLFbY3b5+YVzNkohwOflbz5oU93Xl+GK9akLwz8o7TuPFW7NRkHE9p9qq1aIkfvf4lTWezgg9PFGNdPUpD81kftht/aNnErlrbXAwaRhsxK6lzANF3f2vqqNJxXH1my4mPYs8o3zvoSq6cumOOHtUdGmTME7O1TsaTAIG/H1ykYI4b9+CwzieXfB96FBfG747UqjWz5dFy6s5dWow0uAImGl0ANGYAWd4ELpik6Yw8W7jh5K7CpoTSBcXB1nE5C+8wNnzFC/k5bySecpRMjxjpG7EU8eldbVs27jhaVgqSw80+LmPi3Z6ueGO1dFpEt/NzacgOcXm7kRr5lu7Arpq+ireWtDTQERJ5x5xG4c2sa08irY+S40C4umb78M5AFyIMzls4mSZZ6RyTbIzVBLRgATImd6p2mxtvQ0lwF0CBM5kkxxXW/wDp3a8dahM4a78Ou4qdg5G2p9SswPpA03NZUN98XiwVAW6mIuvAxjMqZdayZnX9VbkxUbZazzVN2aT2zdMEEtwHGW58eGNGnZS+rUdcc5rqriCGOcC0mRkNy6PSPIu1m7L6b4DZl5m8AfJ1Bq4ntV7kpoa1Wd5bUaObIJwcx0PJEbbxw7uK1JUs9s8MnkRo6o22se6k9rQ+oZcwtABs7gMSN5hV9LaJq1LTWqNplzOdrwRGPjSMplehuzBacWzO7KIjb7kyxNhpnCalU7jBqPIPWIPWtYvSejPtdZrKIx8izMkbrsAhctS0qHkYAXiAAXaxlodgI3FdRyqPiav8D/ILkxRc51IgYNqEuOxo5mkBJ4kgcVMOdxU0/Tc6ldAlxczAbTOMBc/QsxpvaKmqCL4IIILYMEEYESIXU8qSBZtWReqBpO9ogweHD1rmNI1DNME+TRogcAaYce9x7VMc+Vy6ksYkmoYhpaDJxJcHlscNR3aFXqPDqhOy8OiJUAruaIaYBIOHAGMc/nO7Vap0g1ralTIiWNydUxOM7GSDrbYIG0tZ5Y21fs9lJNRzWy0UziI2XbxAnECRJGUhTt0e6qBcgXQJvE4yx7sIB2U3d3UrrRdr2yMA2m+k0bAzwqjTgDYIJ7Sn6OFWpXpULOWh1VozDYlrKkySDGqX5b94EKszVJ7tV8bT+FZ1mJLrsE6wiBrGZENXX2Dkbaq9NzqfNxzlRhl5GNN5Y7Z5zSr1k/J3aWU34UzUc3B18w2XiWt1fNmTxgYSXF6cr7M7QGkBZKwqReIkXbzRN4QSIJmDI6lDaLTzlSrVyFR7n7YEzhMYq/V/J9pA/QkYx4w4AkmPJ4ntQPyf6QyilGA+VMRhsjgOxS63N9LFXkxpMWd74hxqXW4m60BsziRtkhZZqU5eXkAuqVD1Oe4jJdFR/J9bACHMpYnMVODuG8jvXXcndAV6NEMqNAcCZh4cMzEYYKw6WzHllQU3PpBsEF0kA/NAJM9imLKYjCeHTs3r1HTeiLQ9hZTa03hBJfd6enZ3rmWch7VJLm09wAfAGMyQQZPWs23S/wBOzwXQbWCyW1rPNmPsRl3Ll7IWAEuibx9QGa7qycnbVToOY1lNr3OZecC03qbQcHZXjJy4lc9YuTNprMqFjWG7XqAy4AXmGHACMpCW1rL4ZDbHfOoG+VGLmtzBjM7/AIwV2noYgOvU5GwiDhsOGz2robHyRtDXtcWtbdIcA1zfLgA4nIYTGQOQC0amj9IGIbTgZy8Y9yS/J0Y1ZrRowiAIqtkbvGNme9c5pG7qgXTGycp4dMrsrPoG3B4c4MMZgPiTAE9OHrXQs0c9zAKtNpyJEgiRj609V668qp02xiRGE9P3o8GaWF2G0uyBGPeup0xyLtLqs0hTdTJkAuLSBtH39araP5HW+lUD2822DkHgyNxwg+5TLFvH2xy92nv7wheh/o/bvp6f/SppU8p/a/n8rsEJJRK26nISSkvIpyweT48fbz/zTR2Wagtu+sPk4fGW7+cd3UKARm+zRtTgCSeCqOl2cgbtp6fYpniTeM9eEdUKnbbYG4bd3UcejBbZotFZtNuwAD4wWBUt5ecCWgTG854zOREYJ1YvqmXHoGwdAI4KxZrOMZ3YdMjhulRFfmQ8EvaHDIy0GeGJO7uVhlmZrAMbF1pi63Mupk+odg3KVoJaf3m7Pqv+r0KYMJnojHDcd3BTWpxUK9kpvYGvpMcLxMFrCMhjBUZ0LZ3YmhSyAxp05gCAMsgAB1LUFE8O1KKcDj7xHrPYpp1ZrOT9m22ejkT8lT2A8OCltWiqL7pfSpOhsC8xhIAc6ACRlir+UZ+Q7f8AXUGJiZECIx3kzkN6dl6xWfougS88zS1yb2oyXS4O1sMcQD0hWtBaKoMtFNzKVJrhegtY0OGo4GCBuKW4dx71o6KZFSmdutPDB33QmnWG8iv9Mf5i1/8A6ai6ELnuRP8ApRxrWk9tpqroAVF4+kOQklEooKCgpCUAkRKJQNK5/kf8nX/nLX/3SugKwOSAinW/m7V31Sqnu3gnJsolFKgpJQgRBShCAQiEKDjKtCsarfLNM3rzYwmDdxABzjar9ppFzLt0y1sNzw3fBTjZ273+k72o8HZvf6bvap5z0PDF0fZqwNTnGuIv6hIjV+yPWrb7M9wgNcMthn1LSFNv1/Td9xToH1vTf+JPPwZPll6FsdRpDqjTeDjDyADdOAy4Sr2i7K+g6qbxfztQ1HaobDyA0xwhrexTE/v+m/2qItJyc8fbd96st+EyJLa+oTqNOzHDrwKzPzW8mST8davc076Sp6XuTTZ3/S1fS9y1t+EyIWaOcNhUtOyOGw5H1FAoP+lqekPwpSx/0r+0exTz8L4I2yO3OzHdPDipOYduPx1KMmp9K7rDfYk8b9N/SxTz8CTmXbj8dSG0TBluzdx6E3x30w9BqUur/St9Ae1Tz8KQ0Hbjh7Sd3FLzJ3dx9iAa8fKNn9xqG8+P1rT/AO237k/QIKPDu9yt2I3XNMZXzBwnVEYxgomvrecw/YP3OTudrb6foO/Gm/RitoBrqVDmauq4PqOlj5kPe5+cCMXx1SoaNvqeEGm5/i7jyIJDpD2hsmYOBOxXhWrb6foO/ElForfsz9lw/wAkt+qSZMP8JHnv9JUbXpGo2owB+o57GmSb2scYM/crfP1d9P0H/jTvCKn7P0HfiUvL6v7Lidlo1Q3nHnGb063RMZYrKp6Rqc8WOqG7cc4EEg4PAE4nYeCum0VP2foO/GgVqm6l6Dvxp2+r+xgFoPnv7fcqtrt1Vrm3Xm6S0GZnWdBI6uCt88/zaZ+y78SjdWf9HSPUR7U38/2pi9Z7TdEFznGdufQsrk1VcxlRtRjmF1arUE3Tq1HFw8knEbVYFrf9Cz0//FHhbttFvpj8Kvf6/wCVOqLSNsqUy268kEtmc8XAGOpWOfd9I7s9yhdaXHOzsP2x+BKLU76Aem38KnafzVwta1PDSWvM7JGCk0Va3uAL34y4FuEGCQDv3FQutJ+g/qH4UC0RlRI4BzR9ydp/NMbbKyeHhYXh7hlSPpNUb9KPH6l3phXtEx0d8b0Lm/zu/wChf6YQr2gZY6hcxpd5Ra0ndJHSpajgMyO32Kiarj80emfan0q7mmbg9KV2sc4tioE4PCpOrOJJiJ7OpAeVMXV2+lBVLnHJRWcmGrZ4HvSXyNp64VcVSnCqUxdWBVO5OD96r30Xz8BTDVkPG8JS0cFWJ6OxAQWBTASgcVWLzsKLx4cUFomNybzvQetQ85wCcKnBQPFXeO5O5wbcE0PG5ORTg4fEIngmYpIQS4bkQo5STwQSpDG4Jl5LeQOJG5NvBE9CQngEDh0HvQ7DYe9RHoQgcX9PYU3nAkLz8QUl87vjqQP5wIvjigVh5nZ7wU19QHzujZ6/uQLfHH46kX+J7vYq5Z0ek4etoTTRdsBPAODu4FXE1b534w9iRVObq+Y/0ShMXVRtoB+a746k8VeEdSELTmW8nAoQilBTkIQKAlCEIpZCLw+PehCgc0p46EIRTo4Jp+MEIUDmCMAnhCECBqUsQhRQA7CCOMgz2oaIJ1RjmcJMb0IQOnp7EhfxHXgkQgXFOSIRSpLqRCALURxSIRCwkgoQgITHNQhA24mOpoQqYTmShC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pitchFamily="34" charset="0"/>
            </a:endParaRPr>
          </a:p>
        </p:txBody>
      </p:sp>
      <p:sp>
        <p:nvSpPr>
          <p:cNvPr id="15366" name="Titre 1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569325" cy="863600"/>
          </a:xfrm>
        </p:spPr>
        <p:txBody>
          <a:bodyPr/>
          <a:lstStyle/>
          <a:p>
            <a:pPr algn="ctr" eaLnBrk="1" hangingPunct="1"/>
            <a:r>
              <a:rPr lang="es-ES" altLang="es-ES" b="1" smtClean="0">
                <a:solidFill>
                  <a:srgbClr val="002060"/>
                </a:solidFill>
                <a:latin typeface="Trebuchet MS" pitchFamily="34" charset="0"/>
              </a:rPr>
              <a:t>EE.UU- DÍAS 15 &amp; 16: CHICAGO - ESPAÑA</a:t>
            </a:r>
          </a:p>
        </p:txBody>
      </p:sp>
      <p:sp>
        <p:nvSpPr>
          <p:cNvPr id="15367" name="Rectangle 1"/>
          <p:cNvSpPr>
            <a:spLocks noChangeArrowheads="1"/>
          </p:cNvSpPr>
          <p:nvPr/>
        </p:nvSpPr>
        <p:spPr bwMode="auto">
          <a:xfrm>
            <a:off x="468313" y="1531938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_tradnl" altLang="es-ES" sz="200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s-ES" sz="200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91A94A5-7B98-4803-8DCE-2BB7D0476FCD}"/>
              </a:ext>
            </a:extLst>
          </p:cNvPr>
          <p:cNvSpPr txBox="1"/>
          <p:nvPr/>
        </p:nvSpPr>
        <p:spPr>
          <a:xfrm>
            <a:off x="179388" y="1263650"/>
            <a:ext cx="8343900" cy="406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	Día 15: Excusión a Chicago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Despedida de nuestro compañeros americanos y traslado Chicago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Visitaremos la fuente de Buckingham, nos dirigiremos a </a:t>
            </a:r>
            <a:r>
              <a:rPr lang="es-ES" sz="20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Millenium</a:t>
            </a:r>
            <a:r>
              <a:rPr lang="es-E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 Park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Alojamiento en el Hotel </a:t>
            </a:r>
          </a:p>
          <a:p>
            <a:pPr>
              <a:defRPr/>
            </a:pPr>
            <a:endParaRPr lang="es-ES" sz="20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s-E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	Día16: Vuelta a España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Visita libre por Chicago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Traslado hacia el aeropuerto de Chicago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Vuelo hacia Europa. Cena y noche a bordo</a:t>
            </a:r>
          </a:p>
          <a:p>
            <a:pPr>
              <a:defRPr/>
            </a:pPr>
            <a:endParaRPr lang="es-ES" sz="20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s-ES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	Día 17: Llegada a España</a:t>
            </a:r>
            <a:endParaRPr lang="es-ES" dirty="0"/>
          </a:p>
          <a:p>
            <a:pPr>
              <a:defRPr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1FA06F5-EC34-4A94-A693-BD25BB8AC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840584"/>
            <a:ext cx="4171305" cy="193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F0C0AA39-086F-49B9-8348-A72D1646A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5" y="2389118"/>
            <a:ext cx="3523232" cy="222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F2A5E89-3861-4D60-BA37-B760649C2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585" y="5091906"/>
            <a:ext cx="4171304" cy="167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597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 noChangeArrowheads="1"/>
          </p:cNvSpPr>
          <p:nvPr>
            <p:ph type="title"/>
          </p:nvPr>
        </p:nvSpPr>
        <p:spPr>
          <a:xfrm>
            <a:off x="539750" y="260648"/>
            <a:ext cx="8101012" cy="863600"/>
          </a:xfrm>
        </p:spPr>
        <p:txBody>
          <a:bodyPr/>
          <a:lstStyle/>
          <a:p>
            <a:r>
              <a:rPr lang="es-ES" altLang="es-ES" b="1" dirty="0" smtClean="0">
                <a:solidFill>
                  <a:srgbClr val="002060"/>
                </a:solidFill>
                <a:latin typeface="Trebuchet MS" pitchFamily="34" charset="0"/>
              </a:rPr>
              <a:t>Resumen de Coberturas MODULAR PLUS</a:t>
            </a:r>
            <a:br>
              <a:rPr lang="es-ES" altLang="es-ES" b="1" dirty="0" smtClean="0">
                <a:solidFill>
                  <a:srgbClr val="002060"/>
                </a:solidFill>
                <a:latin typeface="Trebuchet MS" pitchFamily="34" charset="0"/>
              </a:rPr>
            </a:br>
            <a:r>
              <a:rPr lang="es-ES" altLang="es-ES" b="1" dirty="0" smtClean="0">
                <a:solidFill>
                  <a:srgbClr val="002060"/>
                </a:solidFill>
                <a:latin typeface="Trebuchet MS" pitchFamily="34" charset="0"/>
              </a:rPr>
              <a:t>PROMETOUR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="" xmlns:a16="http://schemas.microsoft.com/office/drawing/2014/main" id="{8BB5A29F-6983-414E-9E02-43F9BA503856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090613"/>
          <a:ext cx="8785225" cy="489744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056984">
                  <a:extLst>
                    <a:ext uri="{9D8B030D-6E8A-4147-A177-3AD203B41FA5}">
                      <a16:colId xmlns="" xmlns:a16="http://schemas.microsoft.com/office/drawing/2014/main" val="4184643038"/>
                    </a:ext>
                  </a:extLst>
                </a:gridCol>
                <a:gridCol w="1728241">
                  <a:extLst>
                    <a:ext uri="{9D8B030D-6E8A-4147-A177-3AD203B41FA5}">
                      <a16:colId xmlns="" xmlns:a16="http://schemas.microsoft.com/office/drawing/2014/main" val="1824300922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Asistencia médica y sanitaria en España y Andorra </a:t>
                      </a:r>
                    </a:p>
                    <a:p>
                      <a:endParaRPr lang="es-ES" sz="1800" dirty="0"/>
                    </a:p>
                  </a:txBody>
                  <a:tcPr marL="91443" marR="91443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1.000 €</a:t>
                      </a:r>
                    </a:p>
                    <a:p>
                      <a:endParaRPr lang="es-ES" sz="1800" dirty="0"/>
                    </a:p>
                  </a:txBody>
                  <a:tcPr marL="91443" marR="91443" marT="45706" marB="457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303486485"/>
                  </a:ext>
                </a:extLst>
              </a:tr>
              <a:tr h="7674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>
                          <a:solidFill>
                            <a:srgbClr val="FF0000"/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Asistencia médica y sanitaria en Europa y Resto del Mundo: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kern="12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latin typeface="Trebuchet MS" panose="020B0603020202020204" pitchFamily="34" charset="0"/>
                        </a:rPr>
                        <a:t>150.000 €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kern="12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06" marB="457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19917709"/>
                  </a:ext>
                </a:extLst>
              </a:tr>
              <a:tr h="64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Repatriación o transporte de heridos y/o enfermos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kern="12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ILIMITADO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kern="12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06" marB="457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457574665"/>
                  </a:ext>
                </a:extLst>
              </a:tr>
              <a:tr h="839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Repatriación de hasta dos acompañantes del asegurado repatriado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kern="12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ILIMITADO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kern="12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06" marB="457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285915329"/>
                  </a:ext>
                </a:extLst>
              </a:tr>
              <a:tr h="690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Desplazamiento de un familiar en caso de hospitalización superior a 5 días</a:t>
                      </a:r>
                    </a:p>
                  </a:txBody>
                  <a:tcPr marL="91443" marR="91443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ILIMITADO</a:t>
                      </a:r>
                    </a:p>
                    <a:p>
                      <a:endParaRPr lang="es-ES" sz="1800" dirty="0"/>
                    </a:p>
                  </a:txBody>
                  <a:tcPr marL="91443" marR="91443" marT="45706" marB="457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61491341"/>
                  </a:ext>
                </a:extLst>
              </a:tr>
              <a:tr h="679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Regreso anticipado por hospitalización  superior a 2 días </a:t>
                      </a:r>
                      <a:endParaRPr lang="es-ES" sz="1800" dirty="0"/>
                    </a:p>
                    <a:p>
                      <a:endParaRPr lang="es-ES" sz="1800" dirty="0"/>
                    </a:p>
                  </a:txBody>
                  <a:tcPr marL="91443" marR="91443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ILIMITADO</a:t>
                      </a:r>
                    </a:p>
                    <a:p>
                      <a:endParaRPr lang="es-ES" sz="1800" dirty="0"/>
                    </a:p>
                  </a:txBody>
                  <a:tcPr marL="91443" marR="91443" marT="45706" marB="457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474749013"/>
                  </a:ext>
                </a:extLst>
              </a:tr>
              <a:tr h="640050"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rgbClr val="FF0000"/>
                          </a:solidFill>
                          <a:latin typeface="Trebuchet MS" panose="020B0603020202020204" pitchFamily="34" charset="0"/>
                        </a:rPr>
                        <a:t>Gastos de ANULACIÓN de viaje no iniciado </a:t>
                      </a:r>
                      <a:endParaRPr lang="es-E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latin typeface="Trebuchet MS" panose="020B0603020202020204" pitchFamily="34" charset="0"/>
                        </a:rPr>
                        <a:t>2.400 €</a:t>
                      </a:r>
                    </a:p>
                    <a:p>
                      <a:endParaRPr lang="es-ES" sz="1800" dirty="0"/>
                    </a:p>
                  </a:txBody>
                  <a:tcPr marL="91443" marR="91443" marT="45706" marB="457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27974777"/>
                  </a:ext>
                </a:extLst>
              </a:tr>
            </a:tbl>
          </a:graphicData>
        </a:graphic>
      </p:graphicFrame>
      <p:sp>
        <p:nvSpPr>
          <p:cNvPr id="16412" name="CuadroTexto 1"/>
          <p:cNvSpPr txBox="1">
            <a:spLocks noChangeArrowheads="1"/>
          </p:cNvSpPr>
          <p:nvPr/>
        </p:nvSpPr>
        <p:spPr bwMode="auto">
          <a:xfrm>
            <a:off x="539750" y="6092825"/>
            <a:ext cx="8820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1800" u="sng">
                <a:latin typeface="Arial" pitchFamily="34" charset="0"/>
              </a:rPr>
              <a:t>Exclusión para anulacion: Enfermedades mentales, psíquicas o nerviosas y depresiones, con o sin hospitalización, del asegurado</a:t>
            </a:r>
            <a:endParaRPr lang="es-ES" altLang="es-ES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36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486916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s-ES" dirty="0" smtClean="0"/>
              <a:t>Precio: 1685€</a:t>
            </a:r>
            <a:endParaRPr lang="es-ES" dirty="0"/>
          </a:p>
        </p:txBody>
      </p:sp>
      <p:pic>
        <p:nvPicPr>
          <p:cNvPr id="1026" name="Picture 2" descr="Resultado de imagen de pre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14031"/>
            <a:ext cx="4968552" cy="373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52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71600" y="548680"/>
            <a:ext cx="72728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EL PRECIO INCLUYE: </a:t>
            </a:r>
          </a:p>
          <a:p>
            <a:endParaRPr lang="es-ES" sz="2400" dirty="0" smtClean="0"/>
          </a:p>
          <a:p>
            <a:r>
              <a:rPr lang="es-ES" sz="2400" dirty="0" smtClean="0"/>
              <a:t>• </a:t>
            </a:r>
            <a:r>
              <a:rPr lang="es-ES" sz="2400" dirty="0"/>
              <a:t>Vuelo de i/v con maleta facturada de 20 kg: España - USA – España-Tasas </a:t>
            </a:r>
            <a:r>
              <a:rPr lang="es-ES" sz="2400" dirty="0" smtClean="0"/>
              <a:t>incluidas</a:t>
            </a:r>
          </a:p>
          <a:p>
            <a:r>
              <a:rPr lang="es-ES" sz="2400" dirty="0" smtClean="0"/>
              <a:t>• </a:t>
            </a:r>
            <a:r>
              <a:rPr lang="es-ES" sz="2400" dirty="0"/>
              <a:t>Traslados </a:t>
            </a:r>
            <a:endParaRPr lang="es-ES" sz="2400" dirty="0" smtClean="0"/>
          </a:p>
          <a:p>
            <a:r>
              <a:rPr lang="es-ES" sz="2400" dirty="0" smtClean="0"/>
              <a:t>• </a:t>
            </a:r>
            <a:r>
              <a:rPr lang="es-ES" sz="2400" dirty="0"/>
              <a:t>Seguro médico y de pérdida de equipaje incluido con </a:t>
            </a:r>
            <a:r>
              <a:rPr lang="es-ES" sz="2400" dirty="0" err="1" smtClean="0"/>
              <a:t>Innovac</a:t>
            </a:r>
            <a:r>
              <a:rPr lang="es-ES" sz="2400" dirty="0" smtClean="0"/>
              <a:t>.</a:t>
            </a:r>
          </a:p>
          <a:p>
            <a:endParaRPr lang="es-ES" sz="2400" dirty="0"/>
          </a:p>
          <a:p>
            <a:r>
              <a:rPr lang="es-ES" sz="2400" dirty="0" smtClean="0"/>
              <a:t>Durante </a:t>
            </a:r>
            <a:r>
              <a:rPr lang="es-ES" sz="2400" dirty="0"/>
              <a:t>la excursión de 2 días a Chicago: </a:t>
            </a:r>
            <a:endParaRPr lang="es-ES" sz="2400" dirty="0" smtClean="0"/>
          </a:p>
          <a:p>
            <a:endParaRPr lang="es-ES" sz="2400" dirty="0" smtClean="0"/>
          </a:p>
          <a:p>
            <a:r>
              <a:rPr lang="es-ES" sz="2400" dirty="0" smtClean="0"/>
              <a:t>• </a:t>
            </a:r>
            <a:r>
              <a:rPr lang="es-ES" sz="2400" dirty="0"/>
              <a:t>Alojamiento en habitaciones triples/ cuádruples (camas dobles) en hotel 2/3*con desayuno </a:t>
            </a:r>
            <a:endParaRPr lang="es-ES" sz="2400" dirty="0" smtClean="0"/>
          </a:p>
          <a:p>
            <a:r>
              <a:rPr lang="es-ES" sz="2400" dirty="0" smtClean="0"/>
              <a:t>• </a:t>
            </a:r>
            <a:r>
              <a:rPr lang="es-ES" sz="2400" dirty="0"/>
              <a:t>Traslado en autobús privado de 7 </a:t>
            </a:r>
            <a:r>
              <a:rPr lang="es-ES" sz="2400" dirty="0" err="1"/>
              <a:t>Hills</a:t>
            </a:r>
            <a:r>
              <a:rPr lang="es-ES" sz="2400" dirty="0"/>
              <a:t> a Chicago </a:t>
            </a:r>
            <a:endParaRPr lang="es-ES" sz="2400" dirty="0" smtClean="0"/>
          </a:p>
          <a:p>
            <a:r>
              <a:rPr lang="es-ES" sz="2400" dirty="0" smtClean="0"/>
              <a:t>• </a:t>
            </a:r>
            <a:r>
              <a:rPr lang="es-ES" sz="2400" dirty="0" err="1"/>
              <a:t>Transfers</a:t>
            </a:r>
            <a:r>
              <a:rPr lang="es-ES" sz="2400" dirty="0"/>
              <a:t> del hotel al aeropuerto de </a:t>
            </a:r>
            <a:r>
              <a:rPr lang="es-ES" sz="2400" dirty="0" smtClean="0"/>
              <a:t>Chicago</a:t>
            </a:r>
          </a:p>
          <a:p>
            <a:r>
              <a:rPr lang="es-ES" sz="2400" dirty="0" smtClean="0"/>
              <a:t>* Actividades de pago en Chicago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255451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620688"/>
            <a:ext cx="83529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/>
              <a:t>EL PRECIO NO INCLUYE: </a:t>
            </a:r>
            <a:endParaRPr lang="es-ES" sz="4800" b="1" dirty="0" smtClean="0"/>
          </a:p>
          <a:p>
            <a:endParaRPr lang="es-ES" sz="4800" b="1" dirty="0" smtClean="0"/>
          </a:p>
          <a:p>
            <a:r>
              <a:rPr lang="es-ES" sz="4800" b="1" dirty="0" smtClean="0"/>
              <a:t>• </a:t>
            </a:r>
            <a:r>
              <a:rPr lang="es-ES" sz="4800" b="1" dirty="0"/>
              <a:t>Almuerzos durante los dos días en Chicago </a:t>
            </a:r>
            <a:endParaRPr lang="es-ES" sz="4800" b="1" dirty="0" smtClean="0"/>
          </a:p>
          <a:p>
            <a:r>
              <a:rPr lang="es-ES" sz="4800" b="1" dirty="0" smtClean="0"/>
              <a:t>• </a:t>
            </a:r>
            <a:r>
              <a:rPr lang="es-ES" sz="4800" b="1" dirty="0"/>
              <a:t>Cena en Chicago </a:t>
            </a:r>
            <a:endParaRPr lang="es-ES" sz="4800" b="1" dirty="0" smtClean="0"/>
          </a:p>
          <a:p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00129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15616" y="188640"/>
            <a:ext cx="7128792" cy="61206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dirty="0" smtClean="0"/>
              <a:t>¿POR </a:t>
            </a:r>
            <a:r>
              <a:rPr lang="es-ES" dirty="0" smtClean="0"/>
              <a:t>QUÉ UN INTERCAMBIO?</a:t>
            </a:r>
            <a:endParaRPr lang="es-ES" dirty="0" smtClean="0"/>
          </a:p>
          <a:p>
            <a:pPr marL="45720" indent="0">
              <a:buNone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Posibilidad por conexión profesional con profesorado de este centro. </a:t>
            </a:r>
          </a:p>
          <a:p>
            <a:pPr marL="45720" indent="0">
              <a:buNone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Oportunidad para nuestros estudiantes (idioma, </a:t>
            </a:r>
            <a:r>
              <a:rPr lang="es-ES" dirty="0" smtClean="0"/>
              <a:t>perspectiva cultura</a:t>
            </a:r>
            <a:r>
              <a:rPr lang="es-ES" dirty="0" smtClean="0"/>
              <a:t>, </a:t>
            </a:r>
            <a:r>
              <a:rPr lang="es-ES" dirty="0" smtClean="0"/>
              <a:t>historia, experiencia vital…)</a:t>
            </a:r>
          </a:p>
          <a:p>
            <a:pPr marL="45720" indent="0">
              <a:buNone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Posibilidad de afianzar un proyecto inter-centros en el tiempo. </a:t>
            </a:r>
            <a:endParaRPr lang="es-ES" dirty="0" smtClean="0"/>
          </a:p>
          <a:p>
            <a:pPr marL="45720" indent="0">
              <a:buNone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Ganar en autonomía y responsabilidad</a:t>
            </a:r>
          </a:p>
          <a:p>
            <a:pPr marL="45720" indent="0">
              <a:buNone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Flexibilidad, tolerancia y reflexión.</a:t>
            </a:r>
            <a:endParaRPr lang="es-ES" dirty="0" smtClean="0"/>
          </a:p>
          <a:p>
            <a:pPr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64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8281987" cy="863600"/>
          </a:xfrm>
        </p:spPr>
        <p:txBody>
          <a:bodyPr/>
          <a:lstStyle/>
          <a:p>
            <a:pPr algn="ctr" eaLnBrk="1" hangingPunct="1"/>
            <a:r>
              <a:rPr lang="en-GB" altLang="es-ES" b="1" smtClean="0">
                <a:solidFill>
                  <a:srgbClr val="002060"/>
                </a:solidFill>
                <a:latin typeface="Trebuchet MS" pitchFamily="34" charset="0"/>
              </a:rPr>
              <a:t>Prométour Educational Tours</a:t>
            </a:r>
            <a:endParaRPr lang="es-ES" altLang="es-ES" b="1" smtClean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5123" name="Espace réservé du contenu 13" descr="Logos_Prometour_bleu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7938" y="5983288"/>
            <a:ext cx="2500312" cy="622300"/>
          </a:xfrm>
          <a:prstGeom prst="rect">
            <a:avLst/>
          </a:prstGeom>
        </p:spPr>
      </p:pic>
      <p:sp>
        <p:nvSpPr>
          <p:cNvPr id="15" name="Espace réservé du texte 8">
            <a:extLst>
              <a:ext uri="{FF2B5EF4-FFF2-40B4-BE49-F238E27FC236}">
                <a16:creationId xmlns="" xmlns:a16="http://schemas.microsoft.com/office/drawing/2014/main" id="{4DC3E186-85E9-4182-9C0B-2444599A584E}"/>
              </a:ext>
            </a:extLst>
          </p:cNvPr>
          <p:cNvSpPr txBox="1">
            <a:spLocks/>
          </p:cNvSpPr>
          <p:nvPr/>
        </p:nvSpPr>
        <p:spPr bwMode="auto">
          <a:xfrm>
            <a:off x="0" y="1231900"/>
            <a:ext cx="5940425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b="1" u="sng" kern="0" dirty="0">
                <a:solidFill>
                  <a:srgbClr val="0663D4"/>
                </a:solidFill>
                <a:latin typeface="Trebuchet MS" panose="020B0603020202020204" pitchFamily="34" charset="0"/>
                <a:cs typeface="+mn-cs"/>
              </a:rPr>
              <a:t>AGENCIA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002060"/>
              </a:buClr>
              <a:buFontTx/>
              <a:buChar char="•"/>
              <a:defRPr/>
            </a:pPr>
            <a:r>
              <a:rPr lang="en-US" sz="2200" kern="0" dirty="0" err="1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Empresa</a:t>
            </a:r>
            <a:r>
              <a:rPr lang="en-US" sz="2200" kern="0" dirty="0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 </a:t>
            </a:r>
            <a:r>
              <a:rPr lang="en-US" sz="2200" kern="0" dirty="0" err="1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Internacional</a:t>
            </a:r>
            <a:endParaRPr lang="en-US" sz="2200" kern="0" dirty="0">
              <a:solidFill>
                <a:srgbClr val="002060"/>
              </a:solidFill>
              <a:latin typeface="Trebuchet MS" panose="020B0603020202020204" pitchFamily="34" charset="0"/>
              <a:cs typeface="+mn-cs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002060"/>
              </a:buClr>
              <a:buFontTx/>
              <a:buChar char="•"/>
              <a:defRPr/>
            </a:pPr>
            <a:r>
              <a:rPr lang="en-US" sz="2200" kern="0" dirty="0" err="1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Fundada</a:t>
            </a:r>
            <a:r>
              <a:rPr lang="en-US" sz="2200" kern="0" dirty="0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 en 1992 </a:t>
            </a:r>
            <a:r>
              <a:rPr lang="en-US" sz="2200" kern="0" dirty="0" err="1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en</a:t>
            </a:r>
            <a:r>
              <a:rPr lang="en-US" sz="2200" kern="0" dirty="0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 Montreal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002060"/>
              </a:buClr>
              <a:buFontTx/>
              <a:buChar char="•"/>
              <a:defRPr/>
            </a:pPr>
            <a:r>
              <a:rPr lang="en-US" sz="2200" kern="0" dirty="0" err="1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Oficinas</a:t>
            </a:r>
            <a:r>
              <a:rPr lang="en-US" sz="2200" kern="0" dirty="0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 </a:t>
            </a:r>
            <a:r>
              <a:rPr lang="en-US" sz="2200" kern="0" dirty="0" err="1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en</a:t>
            </a:r>
            <a:r>
              <a:rPr lang="en-US" sz="2200" kern="0" dirty="0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 Europa y Norte América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002060"/>
              </a:buClr>
              <a:buFontTx/>
              <a:buChar char="•"/>
              <a:defRPr/>
            </a:pPr>
            <a:r>
              <a:rPr lang="en-US" sz="2200" kern="0" dirty="0" err="1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Especializados</a:t>
            </a:r>
            <a:r>
              <a:rPr lang="en-US" sz="2200" kern="0" dirty="0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 en </a:t>
            </a:r>
            <a:r>
              <a:rPr lang="en-US" sz="2200" kern="0" dirty="0" err="1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viajes</a:t>
            </a:r>
            <a:r>
              <a:rPr lang="en-US" sz="2200" kern="0" dirty="0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 </a:t>
            </a:r>
            <a:r>
              <a:rPr lang="en-US" sz="2200" kern="0" dirty="0" err="1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lingüísticos</a:t>
            </a:r>
            <a:r>
              <a:rPr lang="en-US" sz="2200" kern="0" dirty="0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 </a:t>
            </a:r>
            <a:r>
              <a:rPr lang="en-US" sz="2200" kern="0" dirty="0" err="1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desde</a:t>
            </a:r>
            <a:r>
              <a:rPr lang="en-US" sz="2200" kern="0" dirty="0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 el </a:t>
            </a:r>
            <a:r>
              <a:rPr lang="en-US" sz="2200" kern="0" dirty="0" err="1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año</a:t>
            </a:r>
            <a:r>
              <a:rPr lang="en-US" sz="2200" kern="0" dirty="0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 2000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200" kern="0" dirty="0">
              <a:solidFill>
                <a:srgbClr val="002060"/>
              </a:solidFill>
              <a:latin typeface="Trebuchet MS" panose="020B0603020202020204" pitchFamily="34" charset="0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 sz="2200" kern="0" dirty="0">
              <a:solidFill>
                <a:srgbClr val="002060"/>
              </a:solidFill>
              <a:latin typeface="Trebuchet MS" panose="020B0603020202020204" pitchFamily="34" charset="0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 sz="2000" b="1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 sz="2000" b="1" kern="0" dirty="0">
              <a:solidFill>
                <a:srgbClr val="003399"/>
              </a:solidFill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 sz="2000" b="1" kern="0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pic>
        <p:nvPicPr>
          <p:cNvPr id="5125" name="Image 21" descr="Famill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981075"/>
            <a:ext cx="4016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AutoShape 7" descr="Resultado de imagen de colegio Ramón y Cajal madrid"/>
          <p:cNvSpPr>
            <a:spLocks noChangeAspect="1" noChangeArrowheads="1"/>
          </p:cNvSpPr>
          <p:nvPr/>
        </p:nvSpPr>
        <p:spPr bwMode="auto">
          <a:xfrm>
            <a:off x="1187450" y="12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pitchFamily="34" charset="0"/>
            </a:endParaRPr>
          </a:p>
        </p:txBody>
      </p:sp>
      <p:sp>
        <p:nvSpPr>
          <p:cNvPr id="5127" name="AutoShape 9" descr="Resultado de imagen de colegio Ramón y Cajal madrid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0C67575C-CE2C-4081-BC0E-CD4EC3523D6D}"/>
              </a:ext>
            </a:extLst>
          </p:cNvPr>
          <p:cNvSpPr txBox="1"/>
          <p:nvPr/>
        </p:nvSpPr>
        <p:spPr>
          <a:xfrm>
            <a:off x="0" y="4513263"/>
            <a:ext cx="9144000" cy="164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0663D4"/>
                </a:solidFill>
                <a:latin typeface="Trebuchet MS" panose="020B0603020202020204" pitchFamily="34" charset="0"/>
                <a:cs typeface="Times New Roman"/>
              </a:rPr>
              <a:t>		     </a:t>
            </a:r>
            <a:r>
              <a:rPr lang="en-US" sz="2400" b="1" u="sng" kern="0" dirty="0">
                <a:solidFill>
                  <a:srgbClr val="0663D4"/>
                </a:solidFill>
                <a:latin typeface="Trebuchet MS" panose="020B0603020202020204" pitchFamily="34" charset="0"/>
                <a:cs typeface="Times New Roman"/>
              </a:rPr>
              <a:t>SERVICIOS</a:t>
            </a:r>
          </a:p>
          <a:p>
            <a:pPr algn="ctr" eaLnBrk="1" hangingPunct="1"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b="1" u="sng" kern="0" dirty="0">
              <a:solidFill>
                <a:srgbClr val="0663D4"/>
              </a:solidFill>
              <a:latin typeface="Trebuchet MS" panose="020B0603020202020204" pitchFamily="34" charset="0"/>
              <a:cs typeface="Times New Roman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2200" kern="0" dirty="0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 </a:t>
            </a:r>
            <a:r>
              <a:rPr lang="en-US" sz="2200" kern="0" dirty="0" err="1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Contacto</a:t>
            </a:r>
            <a:r>
              <a:rPr lang="en-US" sz="2200" kern="0" dirty="0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, </a:t>
            </a:r>
            <a:r>
              <a:rPr lang="en-US" sz="2200" kern="0" dirty="0" err="1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vuelos</a:t>
            </a:r>
            <a:r>
              <a:rPr lang="en-US" sz="2200" kern="0" dirty="0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, </a:t>
            </a:r>
            <a:r>
              <a:rPr lang="en-US" sz="2200" kern="0" dirty="0" err="1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seguro</a:t>
            </a:r>
            <a:r>
              <a:rPr lang="en-US" sz="2200" kern="0" dirty="0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, </a:t>
            </a:r>
            <a:r>
              <a:rPr lang="en-US" sz="2200" kern="0" dirty="0" err="1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traslados</a:t>
            </a:r>
            <a:r>
              <a:rPr lang="en-US" sz="2200" kern="0" dirty="0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, </a:t>
            </a:r>
            <a:r>
              <a:rPr lang="en-US" sz="2200" kern="0" dirty="0" err="1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alojamiento</a:t>
            </a:r>
            <a:r>
              <a:rPr lang="en-US" sz="2200" kern="0" dirty="0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, </a:t>
            </a:r>
            <a:r>
              <a:rPr lang="en-US" sz="2200" kern="0" dirty="0" err="1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cenas</a:t>
            </a:r>
            <a:r>
              <a:rPr lang="en-US" sz="2200" kern="0" dirty="0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, </a:t>
            </a:r>
            <a:r>
              <a:rPr lang="en-US" sz="2200" kern="0" dirty="0" err="1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guía</a:t>
            </a:r>
            <a:r>
              <a:rPr lang="en-US" sz="2200" kern="0" dirty="0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 </a:t>
            </a:r>
            <a:r>
              <a:rPr lang="en-US" sz="2200" kern="0" dirty="0" err="1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durante</a:t>
            </a:r>
            <a:r>
              <a:rPr lang="en-US" sz="2200" kern="0" dirty="0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 las </a:t>
            </a:r>
            <a:r>
              <a:rPr lang="en-US" sz="2200" kern="0" dirty="0" err="1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excursiones</a:t>
            </a:r>
            <a:endParaRPr lang="en-US" sz="2200" kern="0" dirty="0">
              <a:solidFill>
                <a:srgbClr val="002060"/>
              </a:solidFill>
              <a:latin typeface="Trebuchet MS" panose="020B0603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21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s-ES" dirty="0" smtClean="0"/>
              <a:t>¿Por qué </a:t>
            </a:r>
            <a:r>
              <a:rPr lang="es-ES" dirty="0" err="1" smtClean="0"/>
              <a:t>Prométour</a:t>
            </a:r>
            <a:r>
              <a:rPr lang="es-ES" dirty="0" smtClean="0"/>
              <a:t>? </a:t>
            </a:r>
          </a:p>
          <a:p>
            <a:pPr marL="45720" indent="0">
              <a:buNone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Agencia que trabaja con </a:t>
            </a:r>
            <a:r>
              <a:rPr lang="es-ES" dirty="0" err="1" smtClean="0"/>
              <a:t>Seven</a:t>
            </a:r>
            <a:r>
              <a:rPr lang="es-ES" dirty="0" smtClean="0"/>
              <a:t> </a:t>
            </a:r>
            <a:r>
              <a:rPr lang="es-ES" dirty="0" err="1" smtClean="0"/>
              <a:t>Hills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Agencia especializada en viajes a EEUU (seguros (especialmente por el seguro médico), transportes etc.)</a:t>
            </a:r>
          </a:p>
          <a:p>
            <a:pPr>
              <a:buFontTx/>
              <a:buChar char="-"/>
            </a:pPr>
            <a:r>
              <a:rPr lang="es-ES" dirty="0" smtClean="0"/>
              <a:t>Buenas referencias</a:t>
            </a:r>
          </a:p>
          <a:p>
            <a:pPr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299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3" y="1700808"/>
            <a:ext cx="7766248" cy="1512168"/>
          </a:xfrm>
        </p:spPr>
        <p:txBody>
          <a:bodyPr/>
          <a:lstStyle/>
          <a:p>
            <a:pPr marL="0" indent="0" algn="l">
              <a:buNone/>
            </a:pPr>
            <a:r>
              <a:rPr lang="es-ES" sz="1600" dirty="0" smtClean="0"/>
              <a:t>SEVEN HILLS HIGH SCHOOL CINCINNATI (OHIO)</a:t>
            </a:r>
            <a:br>
              <a:rPr lang="es-ES" sz="1600" dirty="0" smtClean="0"/>
            </a:b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 smtClean="0"/>
              <a:t>https</a:t>
            </a:r>
            <a:r>
              <a:rPr lang="es-ES" sz="1600" dirty="0"/>
              <a:t>://sevenhills-h.schools.nsw.gov.au/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041296"/>
          </a:xfrm>
        </p:spPr>
        <p:txBody>
          <a:bodyPr/>
          <a:lstStyle/>
          <a:p>
            <a:endParaRPr lang="es-ES" dirty="0" smtClean="0"/>
          </a:p>
          <a:p>
            <a:pPr marL="45720" indent="0">
              <a:buNone/>
            </a:pPr>
            <a:r>
              <a:rPr lang="es-ES" b="1" dirty="0" smtClean="0"/>
              <a:t>¿Dónde?</a:t>
            </a:r>
            <a:endParaRPr lang="es-ES" b="1" dirty="0"/>
          </a:p>
        </p:txBody>
      </p:sp>
      <p:pic>
        <p:nvPicPr>
          <p:cNvPr id="1026" name="Picture 2" descr="Resultado de imagen de Seven hills high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9" y="3212976"/>
            <a:ext cx="3960440" cy="257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Seven hills high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3890"/>
            <a:ext cx="1890713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3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3" t="16721" r="4680" b="11252"/>
          <a:stretch>
            <a:fillRect/>
          </a:stretch>
        </p:blipFill>
        <p:spPr bwMode="auto">
          <a:xfrm>
            <a:off x="4903788" y="3856038"/>
            <a:ext cx="423545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9" descr="data:image/jpeg;base64,/9j/4AAQSkZJRgABAQAAAQABAAD/2wCEAAkGBxQTEhUUEhQWFhQXGR0aFxcYFxgbHRgYFhwdFxccHRcZHCggGBonHxgXJDEhJSorLi4uGh81ODMsNygtLisBCgoKDg0OGxAQGywmICYsLC8vLC8sMCwsLywsLCwsLCwsLCwsLCwsLywsLCwsLCwsLCwsNCwsLCwsLCwsLCwsLP/AABEIAL0AwgMBIgACEQEDEQH/xAAcAAABBAMBAAAAAAAAAAAAAAAFAwQGBwABAgj/xABAEAACAgAEBQMBBgMGBQMFAAABAgMRAAQSIQUGEzFBIlFhcQcUIzKBkUJSoTNDYrHB0RUWguHwktLxJFNUcoP/xAAaAQACAwEBAAAAAAAAAAAAAAACAwABBAUG/8QALhEAAgICAgEDAQYHAQAAAAAAAQIAEQMhEjFBBBNRIjJCcaGx0RQjYYGRweEF/9oADAMBAAIRAxEAPwCwszJrcGrVNz9cEEzcXaxfn4xxwuHYavO9YeZjKqVIoAnawPfGT/0PU03BT1F+nx2ORjHiWSilAkIDaP5f4vgn2w54Xm+pYKhaNKNVkgedu2FIsqqRiMdux+fc4SVUyyelRQ9u5xyyxLTXQ4xzmgAL328YDPpb+N13O31wQy2eWXdQdvcYX0jHoPSXjxgN3Odl21iM8gRuA7Me++F3yiltW+43wx4hxiOB1DilIJL7UAve8C+I/aBk0BqZNvF+/bCfUeqKZPoG/MZjxWu4bjyoWxqtfY/1wnleIKuolvTdCz2/7YqrmD7UkDHo+o0fPnEAzXNGZmBVdVH2vfe8ZsyP6huXU0Yh7a1PTUvG4gN2H74ayczQj+IfvjzWkefk/wDukfrjI+HZt5DEGkMgFlfNHz3wv+F+WhXPSa8yw/zD98M25ihKmUkAeN/GKE/5c4gBWmSvmv8AfDefIZ7s6vXz7DFfwwP3oJqXxkuMLmz6nKQXQ/x18+Bg6mRyumlUV8XX7Y895DmaeBh1I9h9a9u2JlkvtO9KhEW77HattsMychQW6hLZO5Pc7k4lmQqGs6hQG1nfBoyFQqxopavUNgQD2OIHm+a5pzlumIweoL3vuD7Ym8MMgPVLLdeqhu1eL9sZs+RmVb8XDUfVUZZKUyBkSFQwJDE9u/8AXD1stIosCNaI7DHOSkVRrYhSfet78YfzZtGUgMCT/pvgGFNUJj8TOoyx251MLOw7/QYFrxltOrovZ7X7f6Yc8YzmhVpWYkgUB+u/xhuubHdlcnytbD/fF4vTvmOuohnCjcTyUk0jW0YCE++9YMxxhReEcpmi5rQVFbXth1jt48SoNCY2YsYOPGU+cZh4cqn8o/bGY0WnxF0ZEE47nUcA5PUtKL1Vue57dhiQZmUmZQrhSFsg4WGbjsWwH1OG0mQRyWY2frv8b44Pr1AyzoYDaTpZJ7S2Tc717Yc8WiZtAFab9RPgfTAwcMRmAj1WB3vYXgpmIZChBcVVbDGUMVbkI/iNAzfDFCg/iB9++22IrzNzDLl2bSynfYWOxGwq++Eua5xl0LMwK14Ok/8AfFH818eOZnJj1b0K9qFfTG70ju2TmYjJjFUId5n5/kk1K6K3ejZBUH6YimS4dPmmpFIB38/vgjy/ydNOR+UE0VDOBe48d+2J1w7keYHMaGiGpGUBZht6xpO26+kHc+caXyIpJFXBArUacv8A2YCtUpv3xPOXeUcq8SSxi0YWrdrHvhhmOVJY2YBVfL9dnERl0+h4VRTZ9pAxr5vviX8pZQ5XIwQzFQ8USh/UKFeb9tu+MGTIxFlo0DxUDc25R8plmlyyK7IQWD3QSxqO3xgAiLmc4HiTp5tYlfpt2OhqIvsysrbH4GLMMsUi1qV1YHYEEMp2PbuMDuCZSGGOhIj9IEazptIyx0qT7Cq39sAr0LPchPgRPqqHKOgvwB7Abm+3vhjnJI2NCK2q+47Hvvg7mTAmppCi0pdi1bKvdjfYfOMbOwK0Y1IDN/Z9vXQ1be+2FggbEurkGzmTST0tlxqPzsPe9sRfO8hQ5kSNlnHparXcBgBYxcX36EtoBFnV4/kNN/U4A8Diy79WTK+lVkKuAKBYbMa/1wZylRyW4WJeRIaUZmsjmsnLW56ZDDEy4T9osrAqzKoo2NO+1eb/ANMWJzBy11wGGkPVBv8AcdjipuZ+UJlZ3RbVNmZBVnufT5GNKOmUCxB48T3Lg4VPHmYmsBloUB52xzCYYksgrIB2O57V+uKl5H5ufLN0nBIJ23of1xa+Q4ikrKzKovubBOEZ0YPcob1HPD+KJMRpsgbdtrr3wbAw3yZXsukeSARhYzKKsgfU46/pkCYwBMef7dTvG8IDNJqChhZ7CxhbGiKmYzGYzEkkKy/Esq5MgUNpBs3sAD7++Mzmfy7RKEtep+Vg3j64B5pulPLlIso0ulAz9M0Ka6sE99jghHy71RExHSjA9UR2O3a/nHBykO3MnudVFrQrUl/DM/GUqJWIXY18YZ8x8xxxRkk19ca4bmIsvGQtsT3Pftt4xUn2nc4rIxij/MDvY7YWmEu9SXxNkSN8781SZ2Qxgei9gPjtgnyBygXkR5VIUnYnYEVtv734wy5K4AWud2RVFWXBI37dj3xcPK+YEWWiE0VRMu0o9SV/iBAKj53HzjfkJROOMRIIuzA/COR1leRmAVUMRU6PUxjGo6JSfSL2NDHHBOBIclKhj/EZAHT7s8b7yDUGkP8Aabf74mHCc2AumJ9Z1V0z+YAnYi6IHnfbbBmCXvfvRPjUPHxjLzbjsdRzg8rU6le5rgbF5stLHIyIsEav6iJImzF9/LKhpvbTeNy5GW50lWcdM5dBMqmQPoaRlcp/GtMuoeDeLGOA2c450pCugldjqHb1CTb6koAB5vApkvxAYt8yLpwfMnLrLEWSdZiiMsWnVDOyq7mI7psS31QHD45Zo55oDlpDHLFFErKGMYADqSzeCNVnBiLmVWXUsbVv3qzpqxV7HesIxc1L6i6UKJHqH8KqxBvsfVWKLE+JL+aMjn/CM7Mn4lB2ZY21j09DL+oE01kSOTt7VhTLcEzTrHFJobodQRSjYBvSYmHqJ23H6HEkynGRM5jChSRt6gT/AA2a9qcfscVZn8xmIjPoZ3jnzegqCWZGilBBAv0oVsfUfOGJbDqCpJaS6LJZ8BAUXr6ZQzIQVTrSCn37kLZA98E+VeATZd3TqehlF6gNVjYEBQB27k3viM5TjPE3fMrEpTRrIQobHTYaBqK0WdQfJu/GFuH5nirzXIjKsimcX6SoCkJl+2zXTYW6NW6jhkQaWTfPZtwRCgOra3qwoPmvLewwlk8xGyPGgFRnSzOatu5/XfFb5fhWf1f/AFHUiikljLs0lEAD1D85ar+n6YUOVkhzjMkqSoz0iBtkJrc6QfUa7d8RsJC1eoKurHrZgz7QeCKrGWNdJvsoNH53G2BHKvNEiyqjEEA6Tq7Vi2M/GJEWOcIq+TY/+TisecOAxQt1YJARd1Y/07434gjL9JsiJbIboiWDwrgjyTvKuY0h120/TcYff8shW1SSSyN377Cge374gvIXGppCFDKp7fp9MWtw7KSaraUnzVY0YPdApplzceWoP4TwuNWDpC4YCw7Hz7Vg5FJKWAKgL5Pn9sPsZjTFzWNY6xmJKlMSyRpxPNvI2ZUHSFMWrcC73AxZ2TzqOqnfTp7t3/X5wy4hwQawIrAO7HCWchWIGnb0oWZfB/8AKx57kHIE6gpRcZc559YsuT227g1jz9k4BPOzM+lb1Mzb0P8AXE2+0vjF6Y1Y7qCV9rw05M5LlzMchXQA6FQWFkN4+n1xtwgIhY+Ys71JfDk/uGWDkRuNUTWrUWWNjJeiruifftiVcHeefIwsixBKDD1kswBuqoBT9bxEc5yPmWzlKYFZ8s4oAlV9HTqiLSy2xuu+2OeGcnZqPKmSMxLoaNhArkJJ0LDux02HPt5rfFNRQb33LVQTUm3CMs7skwTp+miRVmxRKgk7nub29I74WXiEGXkWJ5mVppPSshJ1b2psjZjVYiOQ5MzMcZlaTpumWkKGJmb8Zmka9ArX6WAG138gYDcv8tPnP7vTCJYdZLy3SwyCQo76WLamW698UwLkkkRqOEBUS68JyQIQQyqQRvYB2F9/3P7nFZ8NXPwdLJjNxCcQmQRzajr9RUIsquCaAvayL9sSc8Mc5fVNLLraj0mZNKsdtJ090s72TtjGcZXdyAKxAuESBMdEQVYBs8gA9XusZ7V7t+g37DppWVTEqAoDRnXTZUH0qLH9r4sXXfvgqmTjFBnuuwJ2H/T2xrLvGfW0ijTYQWgCgbXXuf8AKvm6s+JFVBZO5Es1w/Nx5qOeMP8AdiCJkY65KrbdRqC9rAvt87SKDicsQv7mRH7x0T9Sn5v8zh7NxCAd8zGP/wCkeGD8by6kVmYytb/iqa+bB7eMM48x/WLOUjXHUIxcUEgBjSRr9ht+99/jDDP8QYMtkLRtiqs5UEfxMBpX9cLR5vqCJ4ZoxGpPjVvRss17DEezXFW60qJEsu9gqNVG9X5ruNidux2A+mLX06MaYx7KVAZBBnG+b42kMMeaUH8upqJYtsNIoAL/AIjhxy7wjJplXaBiw1MWYEliy+l6H1vtgPw3kwyZx2zOtYjoYLa1Iyi9J2tVB8bYdx8jOqkgRox6+o2d1kJ6fjwP2xHXGBxVonJkYa+fiK9PJs7hpNBSrL0Ati+7EjGuaosimV1dXqHTaKCDq8XYXthOLkHMMjXMgMhWxpJ9IFVdg/tgvl/s90R6BmCCU0OQgNj/AAhiax0fS4uG77mXM96vqVRkOJLls0Ch9O1/G3vi/wDlviKyoGUg2B2xSPN/LOWi6jwys2khXUgbMdva8Sn7G+I0jRs172Pff3xqXRqA9EXLeOMxyHGM1YOoq51eN4T1H2xmLqVchHDoM5qtsyCO49Pv4wI5wbMxoz9VGOiu1WTWLBjzcYqiCCLA27Yh/wBpXE4+kU21enbzV483hYl9zrMFPQlJcazDz5hQwtttWnyfNYm3Bc1m8rCUVZupJGVhVF1ES9SxYHY6CN+3fECyT6szYui4FLsdzW3zi/eUJcrCuXA/tcwGKEglqXcgsdxV1v5x0szBQARcUPMZ8mnOniM7ZpJaZKJKFY00n8NVZl9exb1KxB3sDEnz/B8uBtBGXc0LHk2STX6nHEvNUCsVCTvQsmOF3AGpkBJUbAlGr3rCK8wRtmNLJKAtordJyhkqyvUUFQ1Cqvua74wszsRQr9hDxrx2ZqPlSChu10LPo/yK4EDh2WjUmUvZkkUBVViQp3OkITQHcgbYO8H5iizDFI0nDKKbXBKgUgA0zMoCtRBo70cN85wt41neBmaaT8t6fwwWttFigd2be7Ne1YoOVJDk/wBI5crEXcCS8pLKTIcuWiOyRsVEinY9T1bLZ207EUDscdf8AaZqMYgjQLqJj0kmyW0NrP8ACB6jY37bYd8mcakImWeZJIoQD1SakQlnHTlAAUyKEBNAfmG2DGls0RrQplxvpfZpj3Gpe6x+aO580Ni0uwO/8/8AIHut2JCuJ5OPKozRyRvEVdllZUcqwVioZq0bspAOxv8AqJm41IuQ6RVFzUZtpRGlvGiLMG01e4dVv64n02VgUMHZVjzDn0ALQUqV1bg1ZHfarxHM/wAGih1QiNJZGXphi7jVl49Lonckt6yLFbA2aGxqSRfnUZkDGr68/vG2clBTPziZ4ny7EwpoURkJBHKFdGj3DMWB3B3FYK8T5lT7s1wurtESulDetksCqtTe4v284ESZf7yxH3eON5jTfjlharSyaFJjYAKN1JNrW2D+Uy3UkEUzxXGQxCldRs6wCBTAEjufAI374JcfM8WNHxMjMq+LlU5DikvSmaWdpLy6ldLmVVZmqpCKMbf4bA98ERxLMvCHj/DZctmQTGpAYpIukgXWoja+/ti0uKZcLE6IqqWBW1VdhpJ2FV2wIk4RmJGWbrB4NCacuVAAIU6iWIN7m8F7uNcnXR7i2Zjj2f7SOpPmXaozIRIcsrTLDTFWU6zZWtvetsK5dOJsUXXMxbrLUgUL+GfwiRpG5Hkmjhzl+IMxUfeHVWBCsyShXCgk9MsoBIqtiexwR5TzwGqZ+s0aKo1OhG7mvTdWNx4xPaIyBSBBR9GMMpwfiEgq8wiExhhJIA9/3pUg7L/4MEH5ZzZzyv1H6KkafWKoCqNmz+2J+px1johRUz8jKz525Rd4y6FVfVb2dmUG/wBxiEcgZjoZzQSKJPY4svnHMLmFdYrYqjBhTbH5FYp7h7dPNIdu4ukKf0OLbuGmxU9L5R7UYWwM4FLqiU/GCWCi5u8Zjm8ZiSQFNwqNIwdRFflPkfH9MVX9peVsh0Zy1+qxtX/b/XFi8MzjzhS1ij2qsRX7SeIKImUrRPascLD9DD5nSZZXX2c5cPmrYXRvf398XHDyxOI52jdOpqU5UtdIFYyEN9WZu3gDFN/Z9KFnJZ9C3uxIH9T2x6DyKQGNWtCCCQxa7A3Ju9wPJw31TMG1KQL5kdzXLzfeEESCVUihQnryR6TEzM2oIKctqGx+ffD1uCz/AHrqoFiHU1M8cr1JH/K2XNrrPYsPr8Yksc0aqNJUKRYIIogbkj3Fb44nzS9tQ9QNb96F7e+MvusDDoHqA8tMMq0/UIMk8hkijXdnCxItb7BiUI74K5TiMbgtrXY6W9S+l/5DRoN22wJlyplmmo0yrDoar0spdwD8bix7HAPmbleXNRzSaehJo/s4yD94kj9SFvAFigdm33IxZRGNk11DqhqH4s5DPIW1xiCKULWpR1MwaALfQ0FB3J+gw+nmklBEQCodtRu2HnTXYH3xWWU5ZzaS5f8ACKpmPxp1BA0TR9TQgs+n0sgB8FbwpHwfipy0iacwG1oyJ1kFnQwcE9bUE1aezDwQK2w1sSt96DyKgECTuLOKocCqgb8QoNQRgtlWAGrTpa6ra++I1zE0buMxEpISFmLVo1CQFBswsAgsF2O47ECiKbhGaE7sgJnaa3VJjpEbZbpktvpH4lH1eo1teBsnB5I58vBPMHzJkyz6TISRFED1RQ2qwavc4PGlMPqgnMWGxJPmnkKHM5hVSTSx1NImxlCxgtpRQDape2wXyThvkuHSxyySRwoJnTSzEKxYRoCr+p9J1NtYA7friMZDgM+Y60TxURDo1yCRVkmWUsHOpdnK12vat/AkUPJ0zZoO3SRSwcEM2sKsegwLsLjPe/k7Y1qAc1zEXNVcWizeZJZY0GumoAR0BpA33Ok6ia96323wO4BzNKTBHpkXqOEV2QBWMYCuoc2B+R9hgxyly6MowdnjA+7xxSVtckbNqY/uBvvthhk+Wc6jRBjl2hgmkmiALhi0hcrraiKGvsAPrjM/t7A/PXzCst2bjbiHE5IwmTmy5kTLNrkeFtRHU1CEaSAb9QJC2cG+X+DMMq8GiGJwE9XWd9RWnsqQNO3gb4bHlrOSTtIZoY+uEE2hSxuP+OPUfSa97rEvyvAACxZrJPpIAFKBW/ue5J2v2x0vTMGUExLmtCFsgZNP4ui/Ggmq/wCrDsYCRcLlUeiU3dm79/qaw6ijzFmyK8dj/lh3AeDF2Y8zY9JxQ3PKac4D/iGLo4iZug23q8V7foRijOZ+ocyA/gjvv/XAsNRuPuXZyk9wL9MHbxH+UBUCfTB28XAnd41jm8ZiSQTwc/h/w4iP2icIV11kjUqmhfviRtAYwAgvajWI5zZkpXy7jQS9Gmv3x5tPtXc6pJEp/lmQRZq27A/y6qvsdI7jFqQZhnhX0qPws4KWMp+cKEJQkkFt9vO+KmyyNDmKbv2v3x6O5acSRLfwQfb6Y3+oNUYtAOzIjmsvJEDAkbmAZeboNpOxkQL0gO/5gdN1YPxhnzNHm2AmSIoYgkcO5E3b8bRHpIJYeT2CDFh8XzrRKNgWN1vVhRbMTRpQO9fTAvgrvIpmzVK5VjEmpaEbAWwAJNmwCSTXxhKk/aNQ7WuqkZ4A0yzF5ZCmcDDqxNYjmy5pVeNRdMoHcXvYOxFSri3MsMWm21Kd2ZCKjTYF2axYFiwLPmqxmY5ihosjLpBMZkIPodgCl3/AT5F71gHwXlgzxsZg8Sq+qNXpmV29U5IBpkZqKqwIB3rYYWwLHk8sFKhHlTLZlA0kw1g/luQkn+Z11E0jUpAJFb9gaw8l4m02yCSOH+KRV1M29EKVuh/j3+PfHcspkUQwgiIehpL/ADBRRVD3PsW+tb4fIpUUAKHYDah7V7YW1k3AbKOqnPD441SotIX49/N+b+u+I/zZwmN58pIEUS9UKZAqltGlqFkGxZwYzQo6gNL/AMw3/RgO6/1GA3F+JapIT6F6UyhhqtmLqQCiAepfV+4PtiIrk2IK8L1/iMMxwTNtamawa7sdytUTt4IO213juHgWYoa5gTY7s+nYksO9gNYHxgPl+Ypo2dpGdxpLqrWBsJvOgED0INO9e57YfZjj2ZVi6aJEMIIpX06wJyGW62OhLHnavGNaPlDAGjMroR4qE5uVZCrDqrRLsAQxH4i1p3PqAO999zhD/l16YNJ2ViorYF1qjv2BGw9scjj2bRDrCD2cROQtF1Frq9WrSldq1YYz57PmzdKxOoGEt0xqVb9B1MPUT+nxjd6hQ4AvcUoaSrlzLOkaB9Ng76RtvZoX2AvB8DAjgKMMtBrvVpXVdg6q3u8GoxjQoAUVArZikK4cacajXCjYhhAQdxN6Q4ofmD8TO/8AVi6OaM2EiY/GKZ4QnWzl/OKhr8y4+XY9MKj4wVvDPhy0g+mHV4OBN3jMc3jMSSDki7erfGuKQExm22rAs8dO/pFL9O/b/TDyCZpE7XqH+ePNEsNmdVQDKA5mAEpZWvfb9MWdyJzETEg1ogFAtIdr9goIJwI5r5PCRsaHkj/PEX5RzuiTpspZTYI1V6T3F+BdfpjoqVyJ+EWbB1PQacOJJeRtbFSvalCnuAPnySb2GAkHBYMqrK0juOmURXOrpxHui6RdfJs7DD/I5kpl4xLJdKNRU76e2on+UbXWBIyU8ME4MdmRqosH13qDFbbZSNOxI3JodsZeJ5HcZYrcacs8ESUM7OzRm1T16hLGP7Iso9KmP8o077WTge+flzAbLM8gOVikOZZSVMjqGSIEjuCBrNEePkYLZHiceWhSKCAKi3pVSdtix/N5vuLumGGGWzwRZn6IZ5mYyEf3g7C7FEaSQPejg/J3Es1+IFzjyhHZOtUUGXIkWcqsOtbZjFdSe5FeMFuKzB/vksxmZ8s9RpFOYikaxq/UClgshJLH1BrqgPGCPCM6rt0ngQK6BZCVC2F1IqlD3FCu1U2Dmc4Hl5WDSwROwFAsgJoeLI7Yp8lHcWAJDeL9WdpFjmeNmlyoRr/Lqi17gbUTVjzvgPneJtPMC4KyRz5NJF3pJOqwkFnwdjt3BGLKzWXQEaUQMxB1FRtoFBvkgbDALjuQRVVtILvmIWdtItiJF03t48e2FjOARqNVB383+kjbcZIz3VIk+7tJ9306G6QQ7K96a1GYkd+xxJ+KcROWhlKgMyIzxqTV6dypvtXv7fTBSTJIY+noXR4Whp23G3bvgHx7IdR2jChtYDflOoaQV0qVs6Tva12Le+Dx8MrDwR+cQrfd8GaTnCMR+tTs6rS7kHSGcEE7lWJFC7rbDqHm6BQwCuXC6iKomlLMNz3WgCPGoYRTIwyJq6GkmQGYpZIYIBqF9wV09x2O4vCj5SEB1lh/PrCuq05Ew0yX4DNpv27Y7ONFY8lrWpnYAajz/mhSQOk4INOCV9BtlHY7glDuL7jBDK8VkdJiECFUDISQ16lsWBhpCmTASkQFDpUlT722/wA7/rg3lej3XRuNP1C+Pp3w6m+IH0xrlOPHSda+sUGUXs1b/oe4PzjnN8zop0lTZ2+jdwD9R5wSYQm7CHYX28dv2wE5k4pDCBqUEnsaH6H5wFN8QwRIPzfzX1Y3FaSDVXv/AOfSxhl9m+Q1NrI7nEZ43nxmZ9MQpS3gV9Ti2uTOF9KJdt8CO4R0tSSQihWO7xyuN4OLm7xmMxmJJIZK0jvoWIEeSDiSxKIlCgb42vD0VtrF+2BXMWRkpTC7B7/THnCVavgTq1XU55lyYaEs+5rtikeI5dkcyKumji8Dw9niKyue2+IHxXgDPYRdQHYnD/TtRO5bDUJci8bEyhGRnC9gGANH8ymyLU+2LImzzFdoJPHmP/3482wZuTJz2DVHx4xcfKnNhniBLoDddjvXnvth2Ra2BYiu9Q3xTiEunQuWkDOdIOqG9/zEevvpB3+mHEeddQFXKSAAAAa4dgNh/eYB8V49IzQtC0W7yLe7n0qSSI9u+mhv5w3zXOEqIr9NHBKqGtl1MY+qaWiR6ffzjOU19kfnCA3UkJzkjMActIBe7FoiAPOwe8LmRgKG3wQbH6iwcABzc1uBBekkXroHTrvuvf8ADPv3GGee5yck6Ia0E2HdfUvTZ7FXX5TX0I2wwN9HEqK/GIdDdiF+IZ51dfwy9A/lZe22+5Fb++B3GM7I6xfgMPxYyPXGdRDg1s3+eNZTmAmSgmpnOzaq9Klgdqta0NQ3u/2Sy/EvvMselNOg9Rt7BUKrpuP4vULGFcV8LX94atR/AHcM/f5f/wAV/wD1xf8AuxGubOYGgeFny8iEk+oOppRWonQwIq7uxtfi8TRtxsfnb2wK4nwhZ3iaW/wtYK1YdZEKEH4o4vCeP8wL+sQWF1AvDuakVHMq9PTIym2DayiqTQQGhpK79gPOCHF+d8vHASpEkqhPRTEAvVEsARW/jAzJcgLGtRTSag0hDNpPomVUZKbvsi0e94fcN5LiWKeEM4WVYxvVr0q0kfsMdT07AWQpuLbjfcXz3FMnTKNIm0nSAHUGQLrKB6A1V471jjgvMMEsiq40M8cbJRLE6wb/AGIO+FszybGzuxkfQz9Vo9q6oXRqBqxYrbDY8kQoYpBK6yQqojfaxoJIv3BBIIxqOVq1KCrfckeY4eignURtisftE4wmyA2VFd9v2wc525wWJSobesVrwXJyZ2cMbIvFFyZar5kg+z7gRdxIy7Xi5MvHpUADA3l7hSwxgAYLNIB5GIBAY3OVJvHVH3xod8ZJKFq/OCgzdfOMx3jMSXUH8ezDxKGjXW1jb4xH5+cSD6om+gFm972xL8xq0mqvDLI8LG7FRfyMearVkTrACtyKZjmWRmX8CRY+7Ej6eP1wcy8izQ61UqPYisFs4gVSWUGvjA4cXjAqiPisUuStqIDgtIVzVy2kqlwAG/1xWcolyzlbYLe4B7j4xc/EM7Gf9jgbxvgMWYTUgBJHcY2B/aAvYMUtkxjy3zRl50WOREoV6SB47Ym4yuXmjC6EAsMKVdmUAA1VdgB9BiheP8Fkyrhk1D5GHHCudczCdzvt37bX4+bGI3pw4tDIGI2JeGSMYdg0S+pmqTSoEhUU10bBFsN/msdtwyE3+FHubPpG58Ht3xVDc2lwwjIRyHIIBJ9Qckgk7dlFYkPEudpIoYWXS7mVg4rdo11GwB2NAYS+BrAEpiWk0aBFY9ONOod2agK+SfJonCHL+TRTI6ABWOlaFagN2b9WLfoBiIvzBJOTHC4VJJo0VyPUQ6a3PftQav0GH/EeOzZVZoS6FkSJ0kCUAkknTYFB3Ion9RgBhYavcpm1Q6kvCsNgAdq7+PHjC4Payb+uIG3MGZaHNPFNG/3YFg/TrXSFyhUmwRQ3+cOk5meD7ucy6lZQSSqVp9IZRQv53+cPC5lH0flEUPMmYxxI3kHdd9/I84i/C+bkkWQ2DplZVra1FEE+3fAzj3Okcamntt/67Yf6T3uZ5nX+5TAEaEnWa4kioWJrY4rvm7nkKuiM2a8YgXHeepJBpQmsEPsg4cubzv43q0iwDjoF9QkxeTAM+TzOZfW6Np77jvi1/sx4SYtSS1r2P6HfFptwaErp6a19MCG4QkcutdjVYLGR5l5Qa1HenAPNZENmVst2si9sHrwkYRq1ecGrVM5E0q0cD+LShXjJur9sET3x0UB7i8Wpo3IYkM2uMw40D2xmLsSRLJoxW2841mp3TdVsecC5OLWgrx3wnJnHJIJOnT8Y8uwbo+J0hkJ1C0GfMg/IaONS5RT3UYC5fMSohCgt7Y4Xi8mgB/S219/OBIuUbEfZvhkbA2o7Yi82aOWtKoMe/wBcP85xllUkAk+361hHi6dSJXI3G5w3Cfut0YlmYwFzDEzqoUFh3Jr4xBOLcuSqSzAgE4t3JanUbDT/AJ4U4jw+SUKAoAB3w7B7nKlGpfIKKMoyTg0yN6VbtsaOOI/vETKxVrHn9K84v3p0NPSv5oYG5vhmv+5H7DHWGPW4v3TKYyufeMMAHW3Dgj+Bl7V8fGHzcxM2oyF3dtALED8sba1UAbAXZ/XFtJyXG62yAHCR5Ai/lGBOAGT3BKvzHNLN19mAnTS9f/qVsfNHCMvH5nMRAb8MEL+orFtxcgwj+EYJZXk2Ff4F/bFrgA6le4JRsEObk1aQw1sWP1P/AMYQz3K+ZILMDj0dl+BRL2UftjrMcKjZSNIw3hqV7u+p5TORZTTDB7lLizZLMpKvg7/I8jEu5/5d6bFlG2K+cfuMZ2sGaFIIueu+B8UTMwpLGbDC/phTPw2LHcYpP7FubunJ92lb0OfTfg4vbBqZGF6gNTjq8OZ8mdW3bCEkZHfDgbmRlIibY6XHD47GDgTu8ZjV41ipICy/CVK96xrNcLB21m8RjL8zShitCrwR4fxdnJsY8yVaiTNitsQtEjIwAfYDthVZ1kO4BIw2lNU3nCeYj0etdicOCqV3EszXHcmUQ+BgRxp9KFPBwtBn2bvjMnGJWbXgUwfzAI1chIJM64ROgRbYYLDiEe3qGGH/AASL+XGzwSLtpx31AAqZTuF8vmVf8pvC4wPyGSWMUgrD28XLiwGN6cJg47BxcqdVjYxoHGziSTd45Bxq8cqcXJAXNfChLGdvGKB49w8wykEY9MyrY3xU32kcPQG63wnIsdiajUrjhcL9VWQ0QQQfkY9O8p8VMkCdT8wG+PPXLP8Aaj64vbgrBVWhhAM0GS1XBw3zoBGEkwynmNkYcsS51NOcdg4BZnibBgKFXgxE1gHGgggTMDZil4zHOMxUup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pitchFamily="34" charset="0"/>
            </a:endParaRPr>
          </a:p>
        </p:txBody>
      </p:sp>
      <p:sp>
        <p:nvSpPr>
          <p:cNvPr id="12292" name="AutoShape 11" descr="data:image/jpeg;base64,/9j/4AAQSkZJRgABAQAAAQABAAD/2wCEAAkGBxQTEhUUEhQWFhQXGR0aFxcYFxgbHRgYFhwdFxccHRcZHCggGBonHxgXJDEhJSorLi4uGh81ODMsNygtLisBCgoKDg0OGxAQGywmICYsLC8vLC8sMCwsLywsLCwsLCwsLCwsLCwsLywsLCwsLCwsLCwsNCwsLCwsLCwsLCwsLP/AABEIAL0AwgMBIgACEQEDEQH/xAAcAAABBAMBAAAAAAAAAAAAAAAFAwQGBwABAgj/xABAEAACAgAEBQMBBgMGBQMFAAABAgMRAAQSIQUGEzFBIlFhcQcUIzKBkUJSoTNDYrHB0RUWguHwktLxJFNUcoP/xAAaAQACAwEBAAAAAAAAAAAAAAACAwABBAUG/8QALhEAAgICAgEDAQYHAQAAAAAAAQIAEQMhEjFBBBNRIjJCcaGx0RQjYYGRweEF/9oADAMBAAIRAxEAPwCwszJrcGrVNz9cEEzcXaxfn4xxwuHYavO9YeZjKqVIoAnawPfGT/0PU03BT1F+nx2ORjHiWSilAkIDaP5f4vgn2w54Xm+pYKhaNKNVkgedu2FIsqqRiMdux+fc4SVUyyelRQ9u5xyyxLTXQ4xzmgAL328YDPpb+N13O31wQy2eWXdQdvcYX0jHoPSXjxgN3Odl21iM8gRuA7Me++F3yiltW+43wx4hxiOB1DilIJL7UAve8C+I/aBk0BqZNvF+/bCfUeqKZPoG/MZjxWu4bjyoWxqtfY/1wnleIKuolvTdCz2/7YqrmD7UkDHo+o0fPnEAzXNGZmBVdVH2vfe8ZsyP6huXU0Yh7a1PTUvG4gN2H74ayczQj+IfvjzWkefk/wDukfrjI+HZt5DEGkMgFlfNHz3wv+F+WhXPSa8yw/zD98M25ihKmUkAeN/GKE/5c4gBWmSvmv8AfDefIZ7s6vXz7DFfwwP3oJqXxkuMLmz6nKQXQ/x18+Bg6mRyumlUV8XX7Y895DmaeBh1I9h9a9u2JlkvtO9KhEW77HattsMychQW6hLZO5Pc7k4lmQqGs6hQG1nfBoyFQqxopavUNgQD2OIHm+a5pzlumIweoL3vuD7Ym8MMgPVLLdeqhu1eL9sZs+RmVb8XDUfVUZZKUyBkSFQwJDE9u/8AXD1stIosCNaI7DHOSkVRrYhSfet78YfzZtGUgMCT/pvgGFNUJj8TOoyx251MLOw7/QYFrxltOrovZ7X7f6Yc8YzmhVpWYkgUB+u/xhuubHdlcnytbD/fF4vTvmOuohnCjcTyUk0jW0YCE++9YMxxhReEcpmi5rQVFbXth1jt48SoNCY2YsYOPGU+cZh4cqn8o/bGY0WnxF0ZEE47nUcA5PUtKL1Vue57dhiQZmUmZQrhSFsg4WGbjsWwH1OG0mQRyWY2frv8b44Pr1AyzoYDaTpZJ7S2Tc717Yc8WiZtAFab9RPgfTAwcMRmAj1WB3vYXgpmIZChBcVVbDGUMVbkI/iNAzfDFCg/iB9++22IrzNzDLl2bSynfYWOxGwq++Eua5xl0LMwK14Ok/8AfFH818eOZnJj1b0K9qFfTG70ju2TmYjJjFUId5n5/kk1K6K3ejZBUH6YimS4dPmmpFIB38/vgjy/ydNOR+UE0VDOBe48d+2J1w7keYHMaGiGpGUBZht6xpO26+kHc+caXyIpJFXBArUacv8A2YCtUpv3xPOXeUcq8SSxi0YWrdrHvhhmOVJY2YBVfL9dnERl0+h4VRTZ9pAxr5vviX8pZQ5XIwQzFQ8USh/UKFeb9tu+MGTIxFlo0DxUDc25R8plmlyyK7IQWD3QSxqO3xgAiLmc4HiTp5tYlfpt2OhqIvsysrbH4GLMMsUi1qV1YHYEEMp2PbuMDuCZSGGOhIj9IEazptIyx0qT7Cq39sAr0LPchPgRPqqHKOgvwB7Abm+3vhjnJI2NCK2q+47Hvvg7mTAmppCi0pdi1bKvdjfYfOMbOwK0Y1IDN/Z9vXQ1be+2FggbEurkGzmTST0tlxqPzsPe9sRfO8hQ5kSNlnHparXcBgBYxcX36EtoBFnV4/kNN/U4A8Diy79WTK+lVkKuAKBYbMa/1wZylRyW4WJeRIaUZmsjmsnLW56ZDDEy4T9osrAqzKoo2NO+1eb/ANMWJzBy11wGGkPVBv8AcdjipuZ+UJlZ3RbVNmZBVnufT5GNKOmUCxB48T3Lg4VPHmYmsBloUB52xzCYYksgrIB2O57V+uKl5H5ufLN0nBIJ23of1xa+Q4ikrKzKovubBOEZ0YPcob1HPD+KJMRpsgbdtrr3wbAw3yZXsukeSARhYzKKsgfU46/pkCYwBMef7dTvG8IDNJqChhZ7CxhbGiKmYzGYzEkkKy/Esq5MgUNpBs3sAD7++Mzmfy7RKEtep+Vg3j64B5pulPLlIso0ulAz9M0Ka6sE99jghHy71RExHSjA9UR2O3a/nHBykO3MnudVFrQrUl/DM/GUqJWIXY18YZ8x8xxxRkk19ca4bmIsvGQtsT3Pftt4xUn2nc4rIxij/MDvY7YWmEu9SXxNkSN8781SZ2Qxgei9gPjtgnyBygXkR5VIUnYnYEVtv734wy5K4AWud2RVFWXBI37dj3xcPK+YEWWiE0VRMu0o9SV/iBAKj53HzjfkJROOMRIIuzA/COR1leRmAVUMRU6PUxjGo6JSfSL2NDHHBOBIclKhj/EZAHT7s8b7yDUGkP8Aabf74mHCc2AumJ9Z1V0z+YAnYi6IHnfbbBmCXvfvRPjUPHxjLzbjsdRzg8rU6le5rgbF5stLHIyIsEav6iJImzF9/LKhpvbTeNy5GW50lWcdM5dBMqmQPoaRlcp/GtMuoeDeLGOA2c450pCugldjqHb1CTb6koAB5vApkvxAYt8yLpwfMnLrLEWSdZiiMsWnVDOyq7mI7psS31QHD45Zo55oDlpDHLFFErKGMYADqSzeCNVnBiLmVWXUsbVv3qzpqxV7HesIxc1L6i6UKJHqH8KqxBvsfVWKLE+JL+aMjn/CM7Mn4lB2ZY21j09DL+oE01kSOTt7VhTLcEzTrHFJobodQRSjYBvSYmHqJ23H6HEkynGRM5jChSRt6gT/AA2a9qcfscVZn8xmIjPoZ3jnzegqCWZGilBBAv0oVsfUfOGJbDqCpJaS6LJZ8BAUXr6ZQzIQVTrSCn37kLZA98E+VeATZd3TqehlF6gNVjYEBQB27k3viM5TjPE3fMrEpTRrIQobHTYaBqK0WdQfJu/GFuH5nirzXIjKsimcX6SoCkJl+2zXTYW6NW6jhkQaWTfPZtwRCgOra3qwoPmvLewwlk8xGyPGgFRnSzOatu5/XfFb5fhWf1f/AFHUiikljLs0lEAD1D85ar+n6YUOVkhzjMkqSoz0iBtkJrc6QfUa7d8RsJC1eoKurHrZgz7QeCKrGWNdJvsoNH53G2BHKvNEiyqjEEA6Tq7Vi2M/GJEWOcIq+TY/+TisecOAxQt1YJARd1Y/07434gjL9JsiJbIboiWDwrgjyTvKuY0h120/TcYff8shW1SSSyN377Cge374gvIXGppCFDKp7fp9MWtw7KSaraUnzVY0YPdApplzceWoP4TwuNWDpC4YCw7Hz7Vg5FJKWAKgL5Pn9sPsZjTFzWNY6xmJKlMSyRpxPNvI2ZUHSFMWrcC73AxZ2TzqOqnfTp7t3/X5wy4hwQawIrAO7HCWchWIGnb0oWZfB/8AKx57kHIE6gpRcZc559YsuT227g1jz9k4BPOzM+lb1Mzb0P8AXE2+0vjF6Y1Y7qCV9rw05M5LlzMchXQA6FQWFkN4+n1xtwgIhY+Ys71JfDk/uGWDkRuNUTWrUWWNjJeiruifftiVcHeefIwsixBKDD1kswBuqoBT9bxEc5yPmWzlKYFZ8s4oAlV9HTqiLSy2xuu+2OeGcnZqPKmSMxLoaNhArkJJ0LDux02HPt5rfFNRQb33LVQTUm3CMs7skwTp+miRVmxRKgk7nub29I74WXiEGXkWJ5mVppPSshJ1b2psjZjVYiOQ5MzMcZlaTpumWkKGJmb8Zmka9ArX6WAG138gYDcv8tPnP7vTCJYdZLy3SwyCQo76WLamW698UwLkkkRqOEBUS68JyQIQQyqQRvYB2F9/3P7nFZ8NXPwdLJjNxCcQmQRzajr9RUIsquCaAvayL9sSc8Mc5fVNLLraj0mZNKsdtJ090s72TtjGcZXdyAKxAuESBMdEQVYBs8gA9XusZ7V7t+g37DppWVTEqAoDRnXTZUH0qLH9r4sXXfvgqmTjFBnuuwJ2H/T2xrLvGfW0ijTYQWgCgbXXuf8AKvm6s+JFVBZO5Es1w/Nx5qOeMP8AdiCJkY65KrbdRqC9rAvt87SKDicsQv7mRH7x0T9Sn5v8zh7NxCAd8zGP/wCkeGD8by6kVmYytb/iqa+bB7eMM48x/WLOUjXHUIxcUEgBjSRr9ht+99/jDDP8QYMtkLRtiqs5UEfxMBpX9cLR5vqCJ4ZoxGpPjVvRss17DEezXFW60qJEsu9gqNVG9X5ruNidux2A+mLX06MaYx7KVAZBBnG+b42kMMeaUH8upqJYtsNIoAL/AIjhxy7wjJplXaBiw1MWYEliy+l6H1vtgPw3kwyZx2zOtYjoYLa1Iyi9J2tVB8bYdx8jOqkgRox6+o2d1kJ6fjwP2xHXGBxVonJkYa+fiK9PJs7hpNBSrL0Ati+7EjGuaosimV1dXqHTaKCDq8XYXthOLkHMMjXMgMhWxpJ9IFVdg/tgvl/s90R6BmCCU0OQgNj/AAhiax0fS4uG77mXM96vqVRkOJLls0Ch9O1/G3vi/wDlviKyoGUg2B2xSPN/LOWi6jwys2khXUgbMdva8Sn7G+I0jRs172Pff3xqXRqA9EXLeOMxyHGM1YOoq51eN4T1H2xmLqVchHDoM5qtsyCO49Pv4wI5wbMxoz9VGOiu1WTWLBjzcYqiCCLA27Yh/wBpXE4+kU21enbzV483hYl9zrMFPQlJcazDz5hQwtttWnyfNYm3Bc1m8rCUVZupJGVhVF1ES9SxYHY6CN+3fECyT6szYui4FLsdzW3zi/eUJcrCuXA/tcwGKEglqXcgsdxV1v5x0szBQARcUPMZ8mnOniM7ZpJaZKJKFY00n8NVZl9exb1KxB3sDEnz/B8uBtBGXc0LHk2STX6nHEvNUCsVCTvQsmOF3AGpkBJUbAlGr3rCK8wRtmNLJKAtordJyhkqyvUUFQ1Cqvua74wszsRQr9hDxrx2ZqPlSChu10LPo/yK4EDh2WjUmUvZkkUBVViQp3OkITQHcgbYO8H5iizDFI0nDKKbXBKgUgA0zMoCtRBo70cN85wt41neBmaaT8t6fwwWttFigd2be7Ne1YoOVJDk/wBI5crEXcCS8pLKTIcuWiOyRsVEinY9T1bLZ207EUDscdf8AaZqMYgjQLqJj0kmyW0NrP8ACB6jY37bYd8mcakImWeZJIoQD1SakQlnHTlAAUyKEBNAfmG2DGls0RrQplxvpfZpj3Gpe6x+aO580Ni0uwO/8/8AIHut2JCuJ5OPKozRyRvEVdllZUcqwVioZq0bspAOxv8AqJm41IuQ6RVFzUZtpRGlvGiLMG01e4dVv64n02VgUMHZVjzDn0ALQUqV1bg1ZHfarxHM/wAGih1QiNJZGXphi7jVl49Lonckt6yLFbA2aGxqSRfnUZkDGr68/vG2clBTPziZ4ny7EwpoURkJBHKFdGj3DMWB3B3FYK8T5lT7s1wurtESulDetksCqtTe4v284ESZf7yxH3eON5jTfjlharSyaFJjYAKN1JNrW2D+Uy3UkEUzxXGQxCldRs6wCBTAEjufAI374JcfM8WNHxMjMq+LlU5DikvSmaWdpLy6ldLmVVZmqpCKMbf4bA98ERxLMvCHj/DZctmQTGpAYpIukgXWoja+/ti0uKZcLE6IqqWBW1VdhpJ2FV2wIk4RmJGWbrB4NCacuVAAIU6iWIN7m8F7uNcnXR7i2Zjj2f7SOpPmXaozIRIcsrTLDTFWU6zZWtvetsK5dOJsUXXMxbrLUgUL+GfwiRpG5Hkmjhzl+IMxUfeHVWBCsyShXCgk9MsoBIqtiexwR5TzwGqZ+s0aKo1OhG7mvTdWNx4xPaIyBSBBR9GMMpwfiEgq8wiExhhJIA9/3pUg7L/4MEH5ZzZzyv1H6KkafWKoCqNmz+2J+px1johRUz8jKz525Rd4y6FVfVb2dmUG/wBxiEcgZjoZzQSKJPY4svnHMLmFdYrYqjBhTbH5FYp7h7dPNIdu4ukKf0OLbuGmxU9L5R7UYWwM4FLqiU/GCWCi5u8Zjm8ZiSQFNwqNIwdRFflPkfH9MVX9peVsh0Zy1+qxtX/b/XFi8MzjzhS1ij2qsRX7SeIKImUrRPascLD9DD5nSZZXX2c5cPmrYXRvf398XHDyxOI52jdOpqU5UtdIFYyEN9WZu3gDFN/Z9KFnJZ9C3uxIH9T2x6DyKQGNWtCCCQxa7A3Ju9wPJw31TMG1KQL5kdzXLzfeEESCVUihQnryR6TEzM2oIKctqGx+ffD1uCz/AHrqoFiHU1M8cr1JH/K2XNrrPYsPr8Yksc0aqNJUKRYIIogbkj3Fb44nzS9tQ9QNb96F7e+MvusDDoHqA8tMMq0/UIMk8hkijXdnCxItb7BiUI74K5TiMbgtrXY6W9S+l/5DRoN22wJlyplmmo0yrDoar0spdwD8bix7HAPmbleXNRzSaehJo/s4yD94kj9SFvAFigdm33IxZRGNk11DqhqH4s5DPIW1xiCKULWpR1MwaALfQ0FB3J+gw+nmklBEQCodtRu2HnTXYH3xWWU5ZzaS5f8ACKpmPxp1BA0TR9TQgs+n0sgB8FbwpHwfipy0iacwG1oyJ1kFnQwcE9bUE1aezDwQK2w1sSt96DyKgECTuLOKocCqgb8QoNQRgtlWAGrTpa6ra++I1zE0buMxEpISFmLVo1CQFBswsAgsF2O47ECiKbhGaE7sgJnaa3VJjpEbZbpktvpH4lH1eo1teBsnB5I58vBPMHzJkyz6TISRFED1RQ2qwavc4PGlMPqgnMWGxJPmnkKHM5hVSTSx1NImxlCxgtpRQDape2wXyThvkuHSxyySRwoJnTSzEKxYRoCr+p9J1NtYA7friMZDgM+Y60TxURDo1yCRVkmWUsHOpdnK12vat/AkUPJ0zZoO3SRSwcEM2sKsegwLsLjPe/k7Y1qAc1zEXNVcWizeZJZY0GumoAR0BpA33Ok6ia96323wO4BzNKTBHpkXqOEV2QBWMYCuoc2B+R9hgxyly6MowdnjA+7xxSVtckbNqY/uBvvthhk+Wc6jRBjl2hgmkmiALhi0hcrraiKGvsAPrjM/t7A/PXzCst2bjbiHE5IwmTmy5kTLNrkeFtRHU1CEaSAb9QJC2cG+X+DMMq8GiGJwE9XWd9RWnsqQNO3gb4bHlrOSTtIZoY+uEE2hSxuP+OPUfSa97rEvyvAACxZrJPpIAFKBW/ue5J2v2x0vTMGUExLmtCFsgZNP4ui/Ggmq/wCrDsYCRcLlUeiU3dm79/qaw6ijzFmyK8dj/lh3AeDF2Y8zY9JxQ3PKac4D/iGLo4iZug23q8V7foRijOZ+ocyA/gjvv/XAsNRuPuXZyk9wL9MHbxH+UBUCfTB28XAnd41jm8ZiSQTwc/h/w4iP2icIV11kjUqmhfviRtAYwAgvajWI5zZkpXy7jQS9Gmv3x5tPtXc6pJEp/lmQRZq27A/y6qvsdI7jFqQZhnhX0qPws4KWMp+cKEJQkkFt9vO+KmyyNDmKbv2v3x6O5acSRLfwQfb6Y3+oNUYtAOzIjmsvJEDAkbmAZeboNpOxkQL0gO/5gdN1YPxhnzNHm2AmSIoYgkcO5E3b8bRHpIJYeT2CDFh8XzrRKNgWN1vVhRbMTRpQO9fTAvgrvIpmzVK5VjEmpaEbAWwAJNmwCSTXxhKk/aNQ7WuqkZ4A0yzF5ZCmcDDqxNYjmy5pVeNRdMoHcXvYOxFSri3MsMWm21Kd2ZCKjTYF2axYFiwLPmqxmY5ihosjLpBMZkIPodgCl3/AT5F71gHwXlgzxsZg8Sq+qNXpmV29U5IBpkZqKqwIB3rYYWwLHk8sFKhHlTLZlA0kw1g/luQkn+Z11E0jUpAJFb9gaw8l4m02yCSOH+KRV1M29EKVuh/j3+PfHcspkUQwgiIehpL/ADBRRVD3PsW+tb4fIpUUAKHYDah7V7YW1k3AbKOqnPD441SotIX49/N+b+u+I/zZwmN58pIEUS9UKZAqltGlqFkGxZwYzQo6gNL/AMw3/RgO6/1GA3F+JapIT6F6UyhhqtmLqQCiAepfV+4PtiIrk2IK8L1/iMMxwTNtamawa7sdytUTt4IO213juHgWYoa5gTY7s+nYksO9gNYHxgPl+Ypo2dpGdxpLqrWBsJvOgED0INO9e57YfZjj2ZVi6aJEMIIpX06wJyGW62OhLHnavGNaPlDAGjMroR4qE5uVZCrDqrRLsAQxH4i1p3PqAO999zhD/l16YNJ2ViorYF1qjv2BGw9scjj2bRDrCD2cROQtF1Frq9WrSldq1YYz57PmzdKxOoGEt0xqVb9B1MPUT+nxjd6hQ4AvcUoaSrlzLOkaB9Ng76RtvZoX2AvB8DAjgKMMtBrvVpXVdg6q3u8GoxjQoAUVArZikK4cacajXCjYhhAQdxN6Q4ofmD8TO/8AVi6OaM2EiY/GKZ4QnWzl/OKhr8y4+XY9MKj4wVvDPhy0g+mHV4OBN3jMc3jMSSDki7erfGuKQExm22rAs8dO/pFL9O/b/TDyCZpE7XqH+ePNEsNmdVQDKA5mAEpZWvfb9MWdyJzETEg1ogFAtIdr9goIJwI5r5PCRsaHkj/PEX5RzuiTpspZTYI1V6T3F+BdfpjoqVyJ+EWbB1PQacOJJeRtbFSvalCnuAPnySb2GAkHBYMqrK0juOmURXOrpxHui6RdfJs7DD/I5kpl4xLJdKNRU76e2on+UbXWBIyU8ME4MdmRqosH13qDFbbZSNOxI3JodsZeJ5HcZYrcacs8ESUM7OzRm1T16hLGP7Iso9KmP8o077WTge+flzAbLM8gOVikOZZSVMjqGSIEjuCBrNEePkYLZHiceWhSKCAKi3pVSdtix/N5vuLumGGGWzwRZn6IZ5mYyEf3g7C7FEaSQPejg/J3Es1+IFzjyhHZOtUUGXIkWcqsOtbZjFdSe5FeMFuKzB/vksxmZ8s9RpFOYikaxq/UClgshJLH1BrqgPGCPCM6rt0ngQK6BZCVC2F1IqlD3FCu1U2Dmc4Hl5WDSwROwFAsgJoeLI7Yp8lHcWAJDeL9WdpFjmeNmlyoRr/Lqi17gbUTVjzvgPneJtPMC4KyRz5NJF3pJOqwkFnwdjt3BGLKzWXQEaUQMxB1FRtoFBvkgbDALjuQRVVtILvmIWdtItiJF03t48e2FjOARqNVB383+kjbcZIz3VIk+7tJ9306G6QQ7K96a1GYkd+xxJ+KcROWhlKgMyIzxqTV6dypvtXv7fTBSTJIY+noXR4Whp23G3bvgHx7IdR2jChtYDflOoaQV0qVs6Tva12Le+Dx8MrDwR+cQrfd8GaTnCMR+tTs6rS7kHSGcEE7lWJFC7rbDqHm6BQwCuXC6iKomlLMNz3WgCPGoYRTIwyJq6GkmQGYpZIYIBqF9wV09x2O4vCj5SEB1lh/PrCuq05Ew0yX4DNpv27Y7ONFY8lrWpnYAajz/mhSQOk4INOCV9BtlHY7glDuL7jBDK8VkdJiECFUDISQ16lsWBhpCmTASkQFDpUlT722/wA7/rg3lej3XRuNP1C+Pp3w6m+IH0xrlOPHSda+sUGUXs1b/oe4PzjnN8zop0lTZ2+jdwD9R5wSYQm7CHYX28dv2wE5k4pDCBqUEnsaH6H5wFN8QwRIPzfzX1Y3FaSDVXv/AOfSxhl9m+Q1NrI7nEZ43nxmZ9MQpS3gV9Ti2uTOF9KJdt8CO4R0tSSQihWO7xyuN4OLm7xmMxmJJIZK0jvoWIEeSDiSxKIlCgb42vD0VtrF+2BXMWRkpTC7B7/THnCVavgTq1XU55lyYaEs+5rtikeI5dkcyKumji8Dw9niKyue2+IHxXgDPYRdQHYnD/TtRO5bDUJci8bEyhGRnC9gGANH8ymyLU+2LImzzFdoJPHmP/3482wZuTJz2DVHx4xcfKnNhniBLoDddjvXnvth2Ra2BYiu9Q3xTiEunQuWkDOdIOqG9/zEevvpB3+mHEeddQFXKSAAAAa4dgNh/eYB8V49IzQtC0W7yLe7n0qSSI9u+mhv5w3zXOEqIr9NHBKqGtl1MY+qaWiR6ffzjOU19kfnCA3UkJzkjMActIBe7FoiAPOwe8LmRgKG3wQbH6iwcABzc1uBBekkXroHTrvuvf8ADPv3GGee5yck6Ia0E2HdfUvTZ7FXX5TX0I2wwN9HEqK/GIdDdiF+IZ51dfwy9A/lZe22+5Fb++B3GM7I6xfgMPxYyPXGdRDg1s3+eNZTmAmSgmpnOzaq9Klgdqta0NQ3u/2Sy/EvvMselNOg9Rt7BUKrpuP4vULGFcV8LX94atR/AHcM/f5f/wAV/wD1xf8AuxGubOYGgeFny8iEk+oOppRWonQwIq7uxtfi8TRtxsfnb2wK4nwhZ3iaW/wtYK1YdZEKEH4o4vCeP8wL+sQWF1AvDuakVHMq9PTIym2DayiqTQQGhpK79gPOCHF+d8vHASpEkqhPRTEAvVEsARW/jAzJcgLGtRTSag0hDNpPomVUZKbvsi0e94fcN5LiWKeEM4WVYxvVr0q0kfsMdT07AWQpuLbjfcXz3FMnTKNIm0nSAHUGQLrKB6A1V471jjgvMMEsiq40M8cbJRLE6wb/AGIO+FszybGzuxkfQz9Vo9q6oXRqBqxYrbDY8kQoYpBK6yQqojfaxoJIv3BBIIxqOVq1KCrfckeY4eignURtisftE4wmyA2VFd9v2wc525wWJSobesVrwXJyZ2cMbIvFFyZar5kg+z7gRdxIy7Xi5MvHpUADA3l7hSwxgAYLNIB5GIBAY3OVJvHVH3xod8ZJKFq/OCgzdfOMx3jMSXUH8ezDxKGjXW1jb4xH5+cSD6om+gFm972xL8xq0mqvDLI8LG7FRfyMearVkTrACtyKZjmWRmX8CRY+7Ej6eP1wcy8izQ61UqPYisFs4gVSWUGvjA4cXjAqiPisUuStqIDgtIVzVy2kqlwAG/1xWcolyzlbYLe4B7j4xc/EM7Gf9jgbxvgMWYTUgBJHcY2B/aAvYMUtkxjy3zRl50WOREoV6SB47Ym4yuXmjC6EAsMKVdmUAA1VdgB9BiheP8Fkyrhk1D5GHHCudczCdzvt37bX4+bGI3pw4tDIGI2JeGSMYdg0S+pmqTSoEhUU10bBFsN/msdtwyE3+FHubPpG58Ht3xVDc2lwwjIRyHIIBJ9Qckgk7dlFYkPEudpIoYWXS7mVg4rdo11GwB2NAYS+BrAEpiWk0aBFY9ONOod2agK+SfJonCHL+TRTI6ABWOlaFagN2b9WLfoBiIvzBJOTHC4VJJo0VyPUQ6a3PftQav0GH/EeOzZVZoS6FkSJ0kCUAkknTYFB3Ion9RgBhYavcpm1Q6kvCsNgAdq7+PHjC4Payb+uIG3MGZaHNPFNG/3YFg/TrXSFyhUmwRQ3+cOk5meD7ucy6lZQSSqVp9IZRQv53+cPC5lH0flEUPMmYxxI3kHdd9/I84i/C+bkkWQ2DplZVra1FEE+3fAzj3Okcamntt/67Yf6T3uZ5nX+5TAEaEnWa4kioWJrY4rvm7nkKuiM2a8YgXHeepJBpQmsEPsg4cubzv43q0iwDjoF9QkxeTAM+TzOZfW6Np77jvi1/sx4SYtSS1r2P6HfFptwaErp6a19MCG4QkcutdjVYLGR5l5Qa1HenAPNZENmVst2si9sHrwkYRq1ecGrVM5E0q0cD+LShXjJur9sET3x0UB7i8Wpo3IYkM2uMw40D2xmLsSRLJoxW2841mp3TdVsecC5OLWgrx3wnJnHJIJOnT8Y8uwbo+J0hkJ1C0GfMg/IaONS5RT3UYC5fMSohCgt7Y4Xi8mgB/S219/OBIuUbEfZvhkbA2o7Yi82aOWtKoMe/wBcP85xllUkAk+361hHi6dSJXI3G5w3Cfut0YlmYwFzDEzqoUFh3Jr4xBOLcuSqSzAgE4t3JanUbDT/AJ4U4jw+SUKAoAB3w7B7nKlGpfIKKMoyTg0yN6VbtsaOOI/vETKxVrHn9K84v3p0NPSv5oYG5vhmv+5H7DHWGPW4v3TKYyufeMMAHW3Dgj+Bl7V8fGHzcxM2oyF3dtALED8sba1UAbAXZ/XFtJyXG62yAHCR5Ai/lGBOAGT3BKvzHNLN19mAnTS9f/qVsfNHCMvH5nMRAb8MEL+orFtxcgwj+EYJZXk2Ff4F/bFrgA6le4JRsEObk1aQw1sWP1P/AMYQz3K+ZILMDj0dl+BRL2UftjrMcKjZSNIw3hqV7u+p5TORZTTDB7lLizZLMpKvg7/I8jEu5/5d6bFlG2K+cfuMZ2sGaFIIueu+B8UTMwpLGbDC/phTPw2LHcYpP7FubunJ92lb0OfTfg4vbBqZGF6gNTjq8OZ8mdW3bCEkZHfDgbmRlIibY6XHD47GDgTu8ZjV41ipICy/CVK96xrNcLB21m8RjL8zShitCrwR4fxdnJsY8yVaiTNitsQtEjIwAfYDthVZ1kO4BIw2lNU3nCeYj0etdicOCqV3EszXHcmUQ+BgRxp9KFPBwtBn2bvjMnGJWbXgUwfzAI1chIJM64ROgRbYYLDiEe3qGGH/AASL+XGzwSLtpx31AAqZTuF8vmVf8pvC4wPyGSWMUgrD28XLiwGN6cJg47BxcqdVjYxoHGziSTd45Bxq8cqcXJAXNfChLGdvGKB49w8wykEY9MyrY3xU32kcPQG63wnIsdiajUrjhcL9VWQ0QQQfkY9O8p8VMkCdT8wG+PPXLP8Aaj64vbgrBVWhhAM0GS1XBw3zoBGEkwynmNkYcsS51NOcdg4BZnibBgKFXgxE1gHGgggTMDZil4zHOMxUup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pitchFamily="34" charset="0"/>
            </a:endParaRPr>
          </a:p>
        </p:txBody>
      </p:sp>
      <p:sp>
        <p:nvSpPr>
          <p:cNvPr id="12293" name="Titre 1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9144000" cy="863600"/>
          </a:xfrm>
        </p:spPr>
        <p:txBody>
          <a:bodyPr/>
          <a:lstStyle/>
          <a:p>
            <a:pPr algn="ctr" eaLnBrk="1" hangingPunct="1"/>
            <a:r>
              <a:rPr lang="es-ES" altLang="es-ES" b="1" dirty="0" smtClean="0">
                <a:solidFill>
                  <a:srgbClr val="002060"/>
                </a:solidFill>
                <a:latin typeface="Trebuchet MS" pitchFamily="34" charset="0"/>
              </a:rPr>
              <a:t>OHIO 7 HILLS </a:t>
            </a:r>
            <a:r>
              <a:rPr lang="es-ES" altLang="es-ES" b="1" dirty="0" smtClean="0">
                <a:solidFill>
                  <a:srgbClr val="002060"/>
                </a:solidFill>
                <a:latin typeface="Trebuchet MS" pitchFamily="34" charset="0"/>
              </a:rPr>
              <a:t>HIGH SCHOOL</a:t>
            </a:r>
          </a:p>
        </p:txBody>
      </p:sp>
      <p:pic>
        <p:nvPicPr>
          <p:cNvPr id="12294" name="Picture 10" descr="Resultado de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t="1041" r="1805" b="12836"/>
          <a:stretch>
            <a:fillRect/>
          </a:stretch>
        </p:blipFill>
        <p:spPr bwMode="auto">
          <a:xfrm>
            <a:off x="46038" y="1157288"/>
            <a:ext cx="4832350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Elipse 5"/>
          <p:cNvSpPr>
            <a:spLocks noChangeArrowheads="1"/>
          </p:cNvSpPr>
          <p:nvPr/>
        </p:nvSpPr>
        <p:spPr bwMode="auto">
          <a:xfrm>
            <a:off x="3281363" y="2274888"/>
            <a:ext cx="504825" cy="482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s-ES" altLang="es-ES">
              <a:latin typeface="Times New Roman" pitchFamily="18" charset="0"/>
            </a:endParaRPr>
          </a:p>
        </p:txBody>
      </p:sp>
      <p:pic>
        <p:nvPicPr>
          <p:cNvPr id="12296" name="Picture 9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3841750"/>
            <a:ext cx="193833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7" name="Conector recto de flecha 7"/>
          <p:cNvCxnSpPr>
            <a:cxnSpLocks noChangeShapeType="1"/>
          </p:cNvCxnSpPr>
          <p:nvPr/>
        </p:nvCxnSpPr>
        <p:spPr bwMode="auto">
          <a:xfrm>
            <a:off x="3479800" y="2779713"/>
            <a:ext cx="3365500" cy="206216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0" name="Rectángulo 23">
            <a:extLst>
              <a:ext uri="{FF2B5EF4-FFF2-40B4-BE49-F238E27FC236}">
                <a16:creationId xmlns="" xmlns:a16="http://schemas.microsoft.com/office/drawing/2014/main" id="{F00C796B-0418-4983-A934-E540A479C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5357813"/>
            <a:ext cx="3533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s-ES" sz="2000" dirty="0">
                <a:solidFill>
                  <a:srgbClr val="002060"/>
                </a:solidFill>
                <a:latin typeface="Trebuchet MS" panose="020B0603020202020204" pitchFamily="34" charset="0"/>
                <a:cs typeface="+mn-cs"/>
              </a:rPr>
              <a:t>https://www.7hills.org/ </a:t>
            </a:r>
            <a:endParaRPr lang="es-ES" altLang="es-ES" sz="2000" dirty="0">
              <a:solidFill>
                <a:srgbClr val="002060"/>
              </a:solidFill>
              <a:latin typeface="Trebuchet MS" panose="020B0603020202020204" pitchFamily="34" charset="0"/>
              <a:cs typeface="+mn-cs"/>
            </a:endParaRPr>
          </a:p>
        </p:txBody>
      </p:sp>
      <p:pic>
        <p:nvPicPr>
          <p:cNvPr id="12299" name="Espace réservé du contenu 13" descr="Logos_Prometour_bleu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237288"/>
            <a:ext cx="24622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8700CFC2-9622-4E8A-BAC6-0BDCDC388C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3713" y="1007662"/>
            <a:ext cx="4139952" cy="275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7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s-ES" b="1" dirty="0" smtClean="0"/>
              <a:t>Alumnado</a:t>
            </a:r>
            <a:r>
              <a:rPr lang="es-ES" dirty="0" smtClean="0"/>
              <a:t>:</a:t>
            </a:r>
          </a:p>
          <a:p>
            <a:pPr marL="45720" indent="0">
              <a:buNone/>
            </a:pPr>
            <a:r>
              <a:rPr lang="es-ES" dirty="0" smtClean="0"/>
              <a:t>1º de bachillerato (Máximo 25 alumnos)</a:t>
            </a:r>
          </a:p>
          <a:p>
            <a:pPr marL="45720" indent="0">
              <a:buNone/>
            </a:pPr>
            <a:r>
              <a:rPr lang="es-ES" dirty="0" smtClean="0"/>
              <a:t>Los alumnos americanos (entre 15 y 17 años)</a:t>
            </a:r>
          </a:p>
          <a:p>
            <a:pPr marL="45720" indent="0">
              <a:buNone/>
            </a:pPr>
            <a:endParaRPr lang="es-ES" dirty="0" smtClean="0"/>
          </a:p>
          <a:p>
            <a:pPr marL="45720" indent="0">
              <a:buNone/>
            </a:pPr>
            <a:r>
              <a:rPr lang="es-ES" b="1" dirty="0" smtClean="0"/>
              <a:t>Profesores</a:t>
            </a:r>
            <a:r>
              <a:rPr lang="es-ES" dirty="0" smtClean="0"/>
              <a:t>:</a:t>
            </a:r>
          </a:p>
          <a:p>
            <a:pPr marL="45720" indent="0">
              <a:buNone/>
            </a:pPr>
            <a:r>
              <a:rPr lang="es-ES" dirty="0" smtClean="0"/>
              <a:t>Aurora Rubio Gil</a:t>
            </a:r>
          </a:p>
          <a:p>
            <a:pPr marL="45720" indent="0">
              <a:buNone/>
            </a:pPr>
            <a:r>
              <a:rPr lang="es-ES" dirty="0" smtClean="0"/>
              <a:t>José Eugenio Punzón </a:t>
            </a:r>
          </a:p>
          <a:p>
            <a:pPr marL="45720" indent="0">
              <a:buNone/>
            </a:pPr>
            <a:endParaRPr lang="es-ES" dirty="0"/>
          </a:p>
        </p:txBody>
      </p:sp>
      <p:pic>
        <p:nvPicPr>
          <p:cNvPr id="2050" name="Picture 2" descr="Resultado de imagen de alum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3528392" cy="353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7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9144000" cy="1189037"/>
          </a:xfrm>
        </p:spPr>
        <p:txBody>
          <a:bodyPr/>
          <a:lstStyle/>
          <a:p>
            <a:pPr marL="0" indent="0">
              <a:buNone/>
            </a:pPr>
            <a:r>
              <a:rPr lang="es-ES" altLang="es-ES" dirty="0" smtClean="0">
                <a:solidFill>
                  <a:srgbClr val="002060"/>
                </a:solidFill>
                <a:latin typeface="Trebuchet MS" pitchFamily="34" charset="0"/>
              </a:rPr>
              <a:t/>
            </a:r>
            <a:br>
              <a:rPr lang="es-ES" altLang="es-ES" dirty="0" smtClean="0">
                <a:solidFill>
                  <a:srgbClr val="002060"/>
                </a:solidFill>
                <a:latin typeface="Trebuchet MS" pitchFamily="34" charset="0"/>
              </a:rPr>
            </a:br>
            <a:r>
              <a:rPr lang="es-ES" altLang="es-ES" dirty="0" smtClean="0">
                <a:solidFill>
                  <a:srgbClr val="002060"/>
                </a:solidFill>
                <a:latin typeface="Trebuchet MS" pitchFamily="34" charset="0"/>
              </a:rPr>
              <a:t>   	</a:t>
            </a:r>
            <a:r>
              <a:rPr lang="es-ES" altLang="es-ES" sz="1800" b="1" i="1" dirty="0" smtClean="0">
                <a:solidFill>
                  <a:srgbClr val="002060"/>
                </a:solidFill>
                <a:latin typeface="Trebuchet MS" pitchFamily="34" charset="0"/>
              </a:rPr>
              <a:t>IES CARLOS III</a:t>
            </a:r>
            <a:r>
              <a:rPr lang="es-ES" altLang="es-ES" sz="2000" b="1" i="1" dirty="0" smtClean="0">
                <a:solidFill>
                  <a:srgbClr val="002060"/>
                </a:solidFill>
                <a:latin typeface="Trebuchet MS" pitchFamily="34" charset="0"/>
              </a:rPr>
              <a:t>	</a:t>
            </a:r>
            <a:r>
              <a:rPr lang="es-ES" altLang="es-ES" b="1" dirty="0" smtClean="0">
                <a:solidFill>
                  <a:srgbClr val="002060"/>
                </a:solidFill>
                <a:latin typeface="Trebuchet MS" pitchFamily="34" charset="0"/>
              </a:rPr>
              <a:t>   Fase 1       </a:t>
            </a:r>
            <a:r>
              <a:rPr lang="es-ES" altLang="es-ES" sz="1800" b="1" i="1" dirty="0" smtClean="0">
                <a:solidFill>
                  <a:srgbClr val="002060"/>
                </a:solidFill>
                <a:latin typeface="Trebuchet MS" pitchFamily="34" charset="0"/>
              </a:rPr>
              <a:t>SEVEN HILLS HIGH SCHOOL</a:t>
            </a:r>
            <a:r>
              <a:rPr lang="es-ES" altLang="es-ES" b="1" dirty="0" smtClean="0">
                <a:solidFill>
                  <a:srgbClr val="002060"/>
                </a:solidFill>
                <a:latin typeface="Trebuchet MS" pitchFamily="34" charset="0"/>
              </a:rPr>
              <a:t/>
            </a:r>
            <a:br>
              <a:rPr lang="es-ES" altLang="es-ES" b="1" dirty="0" smtClean="0">
                <a:solidFill>
                  <a:srgbClr val="002060"/>
                </a:solidFill>
                <a:latin typeface="Trebuchet MS" pitchFamily="34" charset="0"/>
              </a:rPr>
            </a:br>
            <a:endParaRPr lang="es-ES" altLang="es-ES" b="1" dirty="0" smtClean="0">
              <a:latin typeface="Trebuchet MS" pitchFamily="34" charset="0"/>
            </a:endParaRPr>
          </a:p>
        </p:txBody>
      </p:sp>
      <p:sp>
        <p:nvSpPr>
          <p:cNvPr id="10243" name="Marcador de contenido 2"/>
          <p:cNvSpPr>
            <a:spLocks noGrp="1" noChangeArrowheads="1"/>
          </p:cNvSpPr>
          <p:nvPr>
            <p:ph idx="4294967295"/>
          </p:nvPr>
        </p:nvSpPr>
        <p:spPr>
          <a:xfrm>
            <a:off x="538163" y="2492896"/>
            <a:ext cx="7705725" cy="4022750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50000"/>
              </a:lnSpc>
              <a:spcBef>
                <a:spcPct val="0"/>
              </a:spcBef>
              <a:buClrTx/>
            </a:pPr>
            <a:r>
              <a:rPr lang="es-ES" altLang="es-ES" sz="2400" b="1" dirty="0" smtClean="0">
                <a:solidFill>
                  <a:srgbClr val="002060"/>
                </a:solidFill>
                <a:latin typeface="Trebuchet MS" pitchFamily="34" charset="0"/>
              </a:rPr>
              <a:t>EMPAREJAMIENTOS (Perfiles)</a:t>
            </a:r>
            <a:endParaRPr lang="es-ES" altLang="es-ES" sz="2400" b="1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ClrTx/>
            </a:pPr>
            <a:r>
              <a:rPr lang="es-ES" altLang="es-ES" sz="2400" b="1" dirty="0" smtClean="0">
                <a:solidFill>
                  <a:srgbClr val="002060"/>
                </a:solidFill>
                <a:latin typeface="Trebuchet MS" pitchFamily="34" charset="0"/>
              </a:rPr>
              <a:t>CONTACTOS ENTRE ALUMNOS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es-ES" altLang="es-ES" dirty="0" smtClean="0">
                <a:solidFill>
                  <a:srgbClr val="002060"/>
                </a:solidFill>
                <a:latin typeface="Trebuchet MS" pitchFamily="34" charset="0"/>
              </a:rPr>
              <a:t> FACEBOOK, TWITTER...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Tx/>
            </a:pPr>
            <a:r>
              <a:rPr lang="es-ES" altLang="es-ES" sz="2400" b="1" dirty="0" smtClean="0">
                <a:solidFill>
                  <a:srgbClr val="002060"/>
                </a:solidFill>
                <a:latin typeface="Trebuchet MS" pitchFamily="34" charset="0"/>
              </a:rPr>
              <a:t>ACTIVIDADES DE PREPARACIÓN DEL VIAJE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es-ES" altLang="es-ES" dirty="0" smtClean="0">
                <a:solidFill>
                  <a:srgbClr val="002060"/>
                </a:solidFill>
                <a:latin typeface="Trebuchet MS" pitchFamily="34" charset="0"/>
              </a:rPr>
              <a:t>PROYECTOS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es-ES" altLang="es-ES" dirty="0" smtClean="0">
                <a:solidFill>
                  <a:srgbClr val="002060"/>
                </a:solidFill>
                <a:latin typeface="Trebuchet MS" pitchFamily="34" charset="0"/>
              </a:rPr>
              <a:t>VÍDEOS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es-ES" altLang="es-ES" dirty="0" smtClean="0">
                <a:solidFill>
                  <a:srgbClr val="002060"/>
                </a:solidFill>
                <a:latin typeface="Trebuchet MS" pitchFamily="34" charset="0"/>
              </a:rPr>
              <a:t>PRESENTACIONES</a:t>
            </a:r>
            <a:endParaRPr lang="es-ES" altLang="es-ES" dirty="0" smtClean="0"/>
          </a:p>
        </p:txBody>
      </p:sp>
      <p:sp>
        <p:nvSpPr>
          <p:cNvPr id="10244" name="AutoShape 2" descr="Resultado de imagen de ies joaquín turina madri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1800">
              <a:latin typeface="Arial" pitchFamily="34" charset="0"/>
            </a:endParaRPr>
          </a:p>
        </p:txBody>
      </p:sp>
      <p:pic>
        <p:nvPicPr>
          <p:cNvPr id="11269" name="Picture 4" descr="https://lh3.googleusercontent.com/IYJuxlDnC_zbza-1v_cH6-83YCHsXVr1iEHEAd7b2ppZOPY_NlSkFMd7ogRSZQRkRnqSYvRoO8rIGEieNFUejtBByPy1MO9lIoIUeTOaRwsAgM8YeTLu00_n-B7g6FwKZXs">
            <a:extLst>
              <a:ext uri="{FF2B5EF4-FFF2-40B4-BE49-F238E27FC236}">
                <a16:creationId xmlns="" xmlns:a16="http://schemas.microsoft.com/office/drawing/2014/main" id="{C8020C8C-BBBB-4F5B-865E-80238947B61A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10" y="4149081"/>
            <a:ext cx="4461954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2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r>
              <a:rPr lang="es-ES" altLang="es-ES" sz="2000" dirty="0" smtClean="0">
                <a:solidFill>
                  <a:srgbClr val="002060"/>
                </a:solidFill>
                <a:latin typeface="Trebuchet MS" pitchFamily="34" charset="0"/>
              </a:rPr>
              <a:t>	</a:t>
            </a:r>
            <a:br>
              <a:rPr lang="es-ES" altLang="es-ES" sz="2000" dirty="0" smtClean="0">
                <a:solidFill>
                  <a:srgbClr val="002060"/>
                </a:solidFill>
                <a:latin typeface="Trebuchet MS" pitchFamily="34" charset="0"/>
              </a:rPr>
            </a:br>
            <a:r>
              <a:rPr lang="es-ES" altLang="es-ES" sz="1800" dirty="0" smtClean="0">
                <a:solidFill>
                  <a:srgbClr val="002060"/>
                </a:solidFill>
                <a:latin typeface="Trebuchet MS" pitchFamily="34" charset="0"/>
              </a:rPr>
              <a:t>        </a:t>
            </a:r>
            <a:r>
              <a:rPr lang="es-ES" altLang="es-ES" sz="1800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es-ES" altLang="es-ES" sz="1800" b="1" i="1" dirty="0" smtClean="0">
                <a:solidFill>
                  <a:srgbClr val="002060"/>
                </a:solidFill>
                <a:latin typeface="Trebuchet MS" pitchFamily="34" charset="0"/>
              </a:rPr>
              <a:t>IES </a:t>
            </a:r>
            <a:r>
              <a:rPr lang="es-ES" altLang="es-ES" sz="1800" b="1" i="1" dirty="0" smtClean="0">
                <a:solidFill>
                  <a:srgbClr val="002060"/>
                </a:solidFill>
                <a:latin typeface="Trebuchet MS" pitchFamily="34" charset="0"/>
              </a:rPr>
              <a:t>CARLOS </a:t>
            </a:r>
            <a:r>
              <a:rPr lang="es-ES" altLang="es-ES" sz="1800" b="1" i="1" dirty="0" smtClean="0">
                <a:solidFill>
                  <a:srgbClr val="002060"/>
                </a:solidFill>
                <a:latin typeface="Trebuchet MS" pitchFamily="34" charset="0"/>
              </a:rPr>
              <a:t>III</a:t>
            </a:r>
            <a:r>
              <a:rPr lang="es-ES" altLang="es-ES" sz="2000" b="1" i="1" dirty="0" smtClean="0">
                <a:solidFill>
                  <a:srgbClr val="002060"/>
                </a:solidFill>
                <a:latin typeface="Trebuchet MS" pitchFamily="34" charset="0"/>
              </a:rPr>
              <a:t>    </a:t>
            </a:r>
            <a:r>
              <a:rPr lang="es-ES" altLang="es-ES" b="1" dirty="0" smtClean="0">
                <a:solidFill>
                  <a:srgbClr val="002060"/>
                </a:solidFill>
                <a:latin typeface="Trebuchet MS" pitchFamily="34" charset="0"/>
              </a:rPr>
              <a:t>Fases 2 &amp; 3   	</a:t>
            </a:r>
            <a:r>
              <a:rPr lang="es-ES" altLang="es-ES" sz="1800" b="1" i="1" dirty="0" smtClean="0">
                <a:solidFill>
                  <a:srgbClr val="002060"/>
                </a:solidFill>
                <a:latin typeface="Trebuchet MS" pitchFamily="34" charset="0"/>
              </a:rPr>
              <a:t>SEVEN HILLS HIGH SCHOOL</a:t>
            </a:r>
            <a:r>
              <a:rPr lang="es-ES" altLang="es-ES" sz="2000" dirty="0" smtClean="0">
                <a:solidFill>
                  <a:srgbClr val="002060"/>
                </a:solidFill>
                <a:latin typeface="Trebuchet MS" pitchFamily="34" charset="0"/>
              </a:rPr>
              <a:t/>
            </a:r>
            <a:br>
              <a:rPr lang="es-ES" altLang="es-ES" sz="2000" dirty="0" smtClean="0">
                <a:solidFill>
                  <a:srgbClr val="002060"/>
                </a:solidFill>
                <a:latin typeface="Trebuchet MS" pitchFamily="34" charset="0"/>
              </a:rPr>
            </a:br>
            <a:r>
              <a:rPr lang="es-ES" altLang="es-ES" sz="2000" dirty="0" smtClean="0">
                <a:solidFill>
                  <a:srgbClr val="002060"/>
                </a:solidFill>
                <a:latin typeface="Trebuchet MS" pitchFamily="34" charset="0"/>
              </a:rPr>
              <a:t>                                                </a:t>
            </a:r>
            <a:endParaRPr lang="es-ES" altLang="es-ES" b="1" dirty="0" smtClean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A86FFF61-C397-42B0-96BC-2BA734D30C5A}"/>
              </a:ext>
            </a:extLst>
          </p:cNvPr>
          <p:cNvSpPr txBox="1"/>
          <p:nvPr/>
        </p:nvSpPr>
        <p:spPr>
          <a:xfrm>
            <a:off x="66675" y="2224088"/>
            <a:ext cx="27495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b" hangingPunct="1">
              <a:spcBef>
                <a:spcPct val="20000"/>
              </a:spcBef>
              <a:buClr>
                <a:srgbClr val="000000"/>
              </a:buClr>
              <a:defRPr/>
            </a:pPr>
            <a:r>
              <a:rPr lang="es-ES" altLang="es-ES" sz="2400" b="1" kern="0" dirty="0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IES Carlos III a  </a:t>
            </a:r>
            <a:r>
              <a:rPr lang="es-ES" sz="2400" b="1" kern="0" dirty="0" err="1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The</a:t>
            </a:r>
            <a:r>
              <a:rPr lang="es-ES" sz="2400" b="1" kern="0" dirty="0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 </a:t>
            </a:r>
            <a:r>
              <a:rPr lang="es-ES" sz="2400" b="1" kern="0" dirty="0" err="1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Seven</a:t>
            </a:r>
            <a:r>
              <a:rPr lang="es-ES" sz="2400" b="1" kern="0" dirty="0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 </a:t>
            </a:r>
            <a:r>
              <a:rPr lang="es-ES" sz="2400" b="1" kern="0" dirty="0" err="1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Hills</a:t>
            </a:r>
            <a:r>
              <a:rPr lang="es-ES" sz="2400" b="1" kern="0" dirty="0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 High </a:t>
            </a:r>
            <a:r>
              <a:rPr lang="es-ES" sz="2400" b="1" kern="0" dirty="0" err="1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School</a:t>
            </a:r>
            <a:r>
              <a:rPr lang="es-ES" sz="2400" b="1" kern="0" dirty="0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 </a:t>
            </a:r>
            <a:endParaRPr lang="es-ES" altLang="es-ES" sz="2400" b="1" kern="0" dirty="0">
              <a:solidFill>
                <a:srgbClr val="002060"/>
              </a:solidFill>
              <a:latin typeface="Trebuchet MS" panose="020B0603020202020204" pitchFamily="34" charset="0"/>
              <a:cs typeface="Times New Roman"/>
            </a:endParaRPr>
          </a:p>
        </p:txBody>
      </p:sp>
      <p:pic>
        <p:nvPicPr>
          <p:cNvPr id="11268" name="Picture 11" descr="Resultado de imagen de drapeau espagn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2352675"/>
            <a:ext cx="860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Flecha: a la derecha 9"/>
          <p:cNvSpPr>
            <a:spLocks noChangeArrowheads="1"/>
          </p:cNvSpPr>
          <p:nvPr/>
        </p:nvSpPr>
        <p:spPr bwMode="auto">
          <a:xfrm>
            <a:off x="3752850" y="2471738"/>
            <a:ext cx="836613" cy="425450"/>
          </a:xfrm>
          <a:prstGeom prst="rightArrow">
            <a:avLst>
              <a:gd name="adj1" fmla="val 50000"/>
              <a:gd name="adj2" fmla="val 49843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s-ES" altLang="es-ES">
              <a:latin typeface="Times New Roman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C2C07393-292B-490A-8A36-D1ECEE7689F3}"/>
              </a:ext>
            </a:extLst>
          </p:cNvPr>
          <p:cNvSpPr txBox="1"/>
          <p:nvPr/>
        </p:nvSpPr>
        <p:spPr>
          <a:xfrm>
            <a:off x="5886450" y="2446338"/>
            <a:ext cx="37322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" sz="2400" b="1" kern="0" dirty="0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13 al 29 Septiembre 2019</a:t>
            </a:r>
            <a:endParaRPr lang="es-ES" dirty="0"/>
          </a:p>
        </p:txBody>
      </p:sp>
      <p:pic>
        <p:nvPicPr>
          <p:cNvPr id="11271" name="Picture 7" descr="Resultado de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2347913"/>
            <a:ext cx="9112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BAF7658E-FD7B-4159-BBE4-493DB8E4660C}"/>
              </a:ext>
            </a:extLst>
          </p:cNvPr>
          <p:cNvSpPr txBox="1"/>
          <p:nvPr/>
        </p:nvSpPr>
        <p:spPr>
          <a:xfrm>
            <a:off x="52388" y="3817938"/>
            <a:ext cx="8786812" cy="2530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s-ES" sz="2400" b="1" kern="0" dirty="0">
              <a:solidFill>
                <a:srgbClr val="002060"/>
              </a:solidFill>
              <a:latin typeface="Trebuchet MS" panose="020B0603020202020204" pitchFamily="34" charset="0"/>
              <a:cs typeface="Times New Roman"/>
            </a:endParaRPr>
          </a:p>
          <a:p>
            <a:pPr>
              <a:defRPr/>
            </a:pPr>
            <a:endParaRPr lang="es-ES" sz="2400" b="1" kern="0" dirty="0">
              <a:solidFill>
                <a:srgbClr val="002060"/>
              </a:solidFill>
              <a:latin typeface="Trebuchet MS" panose="020B0603020202020204" pitchFamily="34" charset="0"/>
              <a:cs typeface="Times New Roman"/>
            </a:endParaRPr>
          </a:p>
          <a:p>
            <a:pPr>
              <a:defRPr/>
            </a:pPr>
            <a:endParaRPr lang="es-ES" sz="2400" b="1" kern="0" dirty="0">
              <a:solidFill>
                <a:srgbClr val="002060"/>
              </a:solidFill>
              <a:latin typeface="Trebuchet MS" panose="020B0603020202020204" pitchFamily="34" charset="0"/>
              <a:cs typeface="Times New Roman"/>
            </a:endParaRPr>
          </a:p>
          <a:p>
            <a:pPr eaLnBrk="1" fontAlgn="b" hangingPunct="1">
              <a:spcBef>
                <a:spcPct val="20000"/>
              </a:spcBef>
              <a:buClr>
                <a:srgbClr val="000000"/>
              </a:buClr>
              <a:defRPr/>
            </a:pPr>
            <a:r>
              <a:rPr lang="es-ES" sz="2400" b="1" kern="0" dirty="0" err="1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The</a:t>
            </a:r>
            <a:r>
              <a:rPr lang="es-ES" sz="2400" b="1" kern="0" dirty="0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 </a:t>
            </a:r>
            <a:r>
              <a:rPr lang="es-ES" sz="2400" b="1" kern="0" dirty="0" err="1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Seven</a:t>
            </a:r>
            <a:r>
              <a:rPr lang="es-ES" sz="2400" b="1" kern="0" dirty="0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 </a:t>
            </a:r>
            <a:r>
              <a:rPr lang="es-ES" sz="2400" b="1" kern="0" dirty="0" err="1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Hills</a:t>
            </a:r>
            <a:r>
              <a:rPr lang="es-ES" sz="2400" b="1" kern="0" dirty="0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 </a:t>
            </a:r>
          </a:p>
          <a:p>
            <a:pPr eaLnBrk="1" fontAlgn="b" hangingPunct="1">
              <a:spcBef>
                <a:spcPct val="20000"/>
              </a:spcBef>
              <a:buClr>
                <a:srgbClr val="000000"/>
              </a:buClr>
              <a:defRPr/>
            </a:pPr>
            <a:r>
              <a:rPr lang="es-ES" sz="2400" b="1" kern="0" dirty="0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High </a:t>
            </a:r>
            <a:r>
              <a:rPr lang="es-ES" sz="2400" b="1" kern="0" dirty="0" err="1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School</a:t>
            </a:r>
            <a:r>
              <a:rPr lang="es-ES" sz="2400" b="1" kern="0" dirty="0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 a</a:t>
            </a:r>
          </a:p>
          <a:p>
            <a:pPr eaLnBrk="1" fontAlgn="b" hangingPunct="1">
              <a:spcBef>
                <a:spcPct val="20000"/>
              </a:spcBef>
              <a:buClr>
                <a:srgbClr val="000000"/>
              </a:buClr>
              <a:defRPr/>
            </a:pPr>
            <a:r>
              <a:rPr lang="es-ES" sz="2400" b="1" kern="0" dirty="0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 </a:t>
            </a:r>
            <a:r>
              <a:rPr lang="es-ES" altLang="es-ES" sz="2400" b="1" kern="0" dirty="0">
                <a:solidFill>
                  <a:srgbClr val="002060"/>
                </a:solidFill>
                <a:latin typeface="Trebuchet MS" panose="020B0603020202020204" pitchFamily="34" charset="0"/>
                <a:cs typeface="Times New Roman"/>
              </a:rPr>
              <a:t>IES Carlos III </a:t>
            </a:r>
          </a:p>
        </p:txBody>
      </p:sp>
      <p:pic>
        <p:nvPicPr>
          <p:cNvPr id="11273" name="Picture 7" descr="Resultado de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5297488"/>
            <a:ext cx="6477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Flecha: a la derecha 9"/>
          <p:cNvSpPr>
            <a:spLocks noChangeArrowheads="1"/>
          </p:cNvSpPr>
          <p:nvPr/>
        </p:nvSpPr>
        <p:spPr bwMode="auto">
          <a:xfrm>
            <a:off x="4027488" y="5414963"/>
            <a:ext cx="836612" cy="271462"/>
          </a:xfrm>
          <a:prstGeom prst="rightArrow">
            <a:avLst>
              <a:gd name="adj1" fmla="val 50000"/>
              <a:gd name="adj2" fmla="val 49981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s-ES" altLang="es-ES">
              <a:latin typeface="Times New Roman" pitchFamily="18" charset="0"/>
            </a:endParaRPr>
          </a:p>
        </p:txBody>
      </p:sp>
      <p:pic>
        <p:nvPicPr>
          <p:cNvPr id="11275" name="Picture 11" descr="Resultado de imagen de drapeau espagn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5270500"/>
            <a:ext cx="87471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CuadroTexto 1"/>
          <p:cNvSpPr txBox="1">
            <a:spLocks noChangeArrowheads="1"/>
          </p:cNvSpPr>
          <p:nvPr/>
        </p:nvSpPr>
        <p:spPr bwMode="auto">
          <a:xfrm>
            <a:off x="5886450" y="5135195"/>
            <a:ext cx="3341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es-ES" b="1" dirty="0">
                <a:solidFill>
                  <a:srgbClr val="002060"/>
                </a:solidFill>
                <a:latin typeface="+mn-lt"/>
              </a:rPr>
              <a:t>(21 de mayo al 4 de junio 2020)</a:t>
            </a:r>
          </a:p>
        </p:txBody>
      </p:sp>
    </p:spTree>
    <p:extLst>
      <p:ext uri="{BB962C8B-B14F-4D97-AF65-F5344CB8AC3E}">
        <p14:creationId xmlns:p14="http://schemas.microsoft.com/office/powerpoint/2010/main" val="12894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</TotalTime>
  <Words>581</Words>
  <Application>Microsoft Office PowerPoint</Application>
  <PresentationFormat>Presentación en pantalla (4:3)</PresentationFormat>
  <Paragraphs>136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Transmisión de listas</vt:lpstr>
      <vt:lpstr>Presentación de PowerPoint</vt:lpstr>
      <vt:lpstr>Presentación de PowerPoint</vt:lpstr>
      <vt:lpstr>Prométour Educational Tours</vt:lpstr>
      <vt:lpstr>Presentación de PowerPoint</vt:lpstr>
      <vt:lpstr>SEVEN HILLS HIGH SCHOOL CINCINNATI (OHIO)  https://sevenhills-h.schools.nsw.gov.au/</vt:lpstr>
      <vt:lpstr>OHIO 7 HILLS HIGH SCHOOL</vt:lpstr>
      <vt:lpstr>Presentación de PowerPoint</vt:lpstr>
      <vt:lpstr>     IES CARLOS III    Fase 1       SEVEN HILLS HIGH SCHOOL </vt:lpstr>
      <vt:lpstr>           IES CARLOS III    Fases 2 &amp; 3    SEVEN HILLS HIGH SCHOOL                                                 </vt:lpstr>
      <vt:lpstr>EE.UU DÍA 1- CINCINNATI</vt:lpstr>
      <vt:lpstr>EE.UU DÍA 2 al 10- CINCINNATI</vt:lpstr>
      <vt:lpstr>EE.UU- DÍAS 15 &amp; 16: CHICAGO - ESPAÑA</vt:lpstr>
      <vt:lpstr>Resumen de Coberturas MODULAR PLUS PROMETOUR</vt:lpstr>
      <vt:lpstr>Precio: 1685€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INTERCAMBIO EEUU</dc:title>
  <dc:creator>Aurora Rubio Gil</dc:creator>
  <cp:lastModifiedBy>Aurora Rubio Gil</cp:lastModifiedBy>
  <cp:revision>12</cp:revision>
  <dcterms:created xsi:type="dcterms:W3CDTF">2019-02-19T15:48:39Z</dcterms:created>
  <dcterms:modified xsi:type="dcterms:W3CDTF">2019-04-08T12:18:19Z</dcterms:modified>
</cp:coreProperties>
</file>